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65"/>
  </p:notesMasterIdLst>
  <p:sldIdLst>
    <p:sldId id="498" r:id="rId2"/>
    <p:sldId id="507" r:id="rId3"/>
    <p:sldId id="522" r:id="rId4"/>
    <p:sldId id="500" r:id="rId5"/>
    <p:sldId id="502" r:id="rId6"/>
    <p:sldId id="503" r:id="rId7"/>
    <p:sldId id="346" r:id="rId8"/>
    <p:sldId id="378" r:id="rId9"/>
    <p:sldId id="517" r:id="rId10"/>
    <p:sldId id="380" r:id="rId11"/>
    <p:sldId id="379" r:id="rId12"/>
    <p:sldId id="504" r:id="rId13"/>
    <p:sldId id="516" r:id="rId14"/>
    <p:sldId id="505" r:id="rId15"/>
    <p:sldId id="509" r:id="rId16"/>
    <p:sldId id="381" r:id="rId17"/>
    <p:sldId id="519" r:id="rId18"/>
    <p:sldId id="348" r:id="rId19"/>
    <p:sldId id="349" r:id="rId20"/>
    <p:sldId id="350" r:id="rId21"/>
    <p:sldId id="382" r:id="rId22"/>
    <p:sldId id="383" r:id="rId23"/>
    <p:sldId id="385" r:id="rId24"/>
    <p:sldId id="390" r:id="rId25"/>
    <p:sldId id="391" r:id="rId26"/>
    <p:sldId id="392" r:id="rId27"/>
    <p:sldId id="723" r:id="rId28"/>
    <p:sldId id="523" r:id="rId29"/>
    <p:sldId id="720" r:id="rId30"/>
    <p:sldId id="719" r:id="rId31"/>
    <p:sldId id="258" r:id="rId32"/>
    <p:sldId id="259" r:id="rId33"/>
    <p:sldId id="260" r:id="rId34"/>
    <p:sldId id="261" r:id="rId35"/>
    <p:sldId id="262" r:id="rId36"/>
    <p:sldId id="263" r:id="rId37"/>
    <p:sldId id="264" r:id="rId38"/>
    <p:sldId id="265" r:id="rId39"/>
    <p:sldId id="711" r:id="rId40"/>
    <p:sldId id="266" r:id="rId41"/>
    <p:sldId id="268" r:id="rId42"/>
    <p:sldId id="270" r:id="rId43"/>
    <p:sldId id="269" r:id="rId44"/>
    <p:sldId id="271" r:id="rId45"/>
    <p:sldId id="272" r:id="rId46"/>
    <p:sldId id="709" r:id="rId47"/>
    <p:sldId id="273" r:id="rId48"/>
    <p:sldId id="275" r:id="rId49"/>
    <p:sldId id="283" r:id="rId50"/>
    <p:sldId id="282" r:id="rId51"/>
    <p:sldId id="278" r:id="rId52"/>
    <p:sldId id="279" r:id="rId53"/>
    <p:sldId id="280" r:id="rId54"/>
    <p:sldId id="715" r:id="rId55"/>
    <p:sldId id="320" r:id="rId56"/>
    <p:sldId id="713" r:id="rId57"/>
    <p:sldId id="325" r:id="rId58"/>
    <p:sldId id="326" r:id="rId59"/>
    <p:sldId id="327" r:id="rId60"/>
    <p:sldId id="716" r:id="rId61"/>
    <p:sldId id="717" r:id="rId62"/>
    <p:sldId id="582" r:id="rId63"/>
    <p:sldId id="718" r:id="rId64"/>
  </p:sldIdLst>
  <p:sldSz cx="9145588"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576" userDrawn="1">
          <p15:clr>
            <a:srgbClr val="A4A3A4"/>
          </p15:clr>
        </p15:guide>
        <p15:guide id="5" pos="7296" userDrawn="1">
          <p15:clr>
            <a:srgbClr val="A4A3A4"/>
          </p15:clr>
        </p15:guide>
        <p15:guide id="6" pos="7104" userDrawn="1">
          <p15:clr>
            <a:srgbClr val="A4A3A4"/>
          </p15:clr>
        </p15:guide>
        <p15:guide id="7" orient="horz" pos="3888" userDrawn="1">
          <p15:clr>
            <a:srgbClr val="A4A3A4"/>
          </p15:clr>
        </p15:guide>
        <p15:guide id="8" orient="horz" pos="1049" userDrawn="1">
          <p15:clr>
            <a:srgbClr val="A4A3A4"/>
          </p15:clr>
        </p15:guide>
        <p15:guide id="9" orient="horz" pos="686" userDrawn="1">
          <p15:clr>
            <a:srgbClr val="A4A3A4"/>
          </p15:clr>
        </p15:guide>
        <p15:guide id="10" orient="horz" pos="3158" userDrawn="1">
          <p15:clr>
            <a:srgbClr val="A4A3A4"/>
          </p15:clr>
        </p15:guide>
        <p15:guide id="11" pos="2881">
          <p15:clr>
            <a:srgbClr val="A4A3A4"/>
          </p15:clr>
        </p15:guide>
        <p15:guide id="12" pos="288">
          <p15:clr>
            <a:srgbClr val="A4A3A4"/>
          </p15:clr>
        </p15:guide>
        <p15:guide id="13" pos="432">
          <p15:clr>
            <a:srgbClr val="A4A3A4"/>
          </p15:clr>
        </p15:guide>
        <p15:guide id="14" pos="5473">
          <p15:clr>
            <a:srgbClr val="A4A3A4"/>
          </p15:clr>
        </p15:guide>
        <p15:guide id="15" pos="53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99"/>
    <a:srgbClr val="0099CC"/>
    <a:srgbClr val="7F8C8D"/>
    <a:srgbClr val="ECF0F1"/>
    <a:srgbClr val="E74C3C"/>
    <a:srgbClr val="94B155"/>
    <a:srgbClr val="3D9FAC"/>
    <a:srgbClr val="FEB834"/>
    <a:srgbClr val="5B44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4" autoAdjust="0"/>
    <p:restoredTop sz="79110" autoAdjust="0"/>
  </p:normalViewPr>
  <p:slideViewPr>
    <p:cSldViewPr snapToGrid="0" showGuides="1">
      <p:cViewPr varScale="1">
        <p:scale>
          <a:sx n="113" d="100"/>
          <a:sy n="113" d="100"/>
        </p:scale>
        <p:origin x="1314" y="102"/>
      </p:cViewPr>
      <p:guideLst>
        <p:guide orient="horz" pos="2160"/>
        <p:guide pos="3840"/>
        <p:guide pos="384"/>
        <p:guide pos="576"/>
        <p:guide pos="7296"/>
        <p:guide pos="7104"/>
        <p:guide orient="horz" pos="3888"/>
        <p:guide orient="horz" pos="1049"/>
        <p:guide orient="horz" pos="686"/>
        <p:guide orient="horz" pos="3158"/>
        <p:guide pos="2881"/>
        <p:guide pos="288"/>
        <p:guide pos="432"/>
        <p:guide pos="5473"/>
        <p:guide pos="53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CC360C-F423-4191-B903-C96919C651F4}" type="datetimeFigureOut">
              <a:rPr lang="zh-CN" altLang="en-US" smtClean="0"/>
              <a:pPr/>
              <a:t>2023/11/28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B7194D-9457-4CB1-9230-4797428E1A57}" type="slidenum">
              <a:rPr lang="zh-CN" altLang="en-US" smtClean="0"/>
              <a:pPr/>
              <a:t>‹#›</a:t>
            </a:fld>
            <a:endParaRPr lang="zh-CN" altLang="en-US"/>
          </a:p>
        </p:txBody>
      </p:sp>
    </p:spTree>
    <p:extLst>
      <p:ext uri="{BB962C8B-B14F-4D97-AF65-F5344CB8AC3E}">
        <p14:creationId xmlns:p14="http://schemas.microsoft.com/office/powerpoint/2010/main" val="110393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78B8B009-7920-4CB0-8ADC-42EB4D4EFF5A}" type="slidenum">
              <a:rPr lang="zh-CN" altLang="en-US" sz="1300">
                <a:solidFill>
                  <a:prstClr val="black"/>
                </a:solidFill>
                <a:ea typeface="宋体" panose="02010600030101010101" pitchFamily="2" charset="-122"/>
              </a:rPr>
              <a:pPr defTabSz="955712" eaLnBrk="1" hangingPunct="1">
                <a:defRPr/>
              </a:pPr>
              <a:t>31</a:t>
            </a:fld>
            <a:endParaRPr lang="en-US" altLang="zh-CN" sz="1300">
              <a:solidFill>
                <a:prstClr val="black"/>
              </a:solidFill>
              <a:ea typeface="宋体" panose="02010600030101010101" pitchFamily="2" charset="-122"/>
            </a:endParaRPr>
          </a:p>
        </p:txBody>
      </p:sp>
      <p:sp>
        <p:nvSpPr>
          <p:cNvPr id="57347" name="Rectangle 2"/>
          <p:cNvSpPr>
            <a:spLocks noGrp="1" noRot="1" noChangeAspect="1" noChangeArrowheads="1" noTextEdit="1"/>
          </p:cNvSpPr>
          <p:nvPr>
            <p:ph type="sldImg"/>
          </p:nvPr>
        </p:nvSpPr>
        <p:spPr>
          <a:xfrm>
            <a:off x="3435350" y="849313"/>
            <a:ext cx="3057525" cy="2293937"/>
          </a:xfrm>
          <a:ln/>
        </p:spPr>
      </p:sp>
      <p:sp>
        <p:nvSpPr>
          <p:cNvPr id="5734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767842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2BBC5DE8-A853-42FF-97AA-3B7E01A73F33}" type="slidenum">
              <a:rPr lang="zh-CN" altLang="en-US" sz="1300">
                <a:solidFill>
                  <a:prstClr val="black"/>
                </a:solidFill>
                <a:ea typeface="宋体" panose="02010600030101010101" pitchFamily="2" charset="-122"/>
              </a:rPr>
              <a:pPr defTabSz="955712" eaLnBrk="1" hangingPunct="1">
                <a:defRPr/>
              </a:pPr>
              <a:t>45</a:t>
            </a:fld>
            <a:endParaRPr lang="en-US" altLang="zh-CN" sz="1300">
              <a:solidFill>
                <a:prstClr val="black"/>
              </a:solidFill>
              <a:ea typeface="宋体" panose="02010600030101010101" pitchFamily="2" charset="-122"/>
            </a:endParaRPr>
          </a:p>
        </p:txBody>
      </p:sp>
      <p:sp>
        <p:nvSpPr>
          <p:cNvPr id="69635" name="Rectangle 2"/>
          <p:cNvSpPr>
            <a:spLocks noGrp="1" noRot="1" noChangeAspect="1" noChangeArrowheads="1" noTextEdit="1"/>
          </p:cNvSpPr>
          <p:nvPr>
            <p:ph type="sldImg"/>
          </p:nvPr>
        </p:nvSpPr>
        <p:spPr>
          <a:xfrm>
            <a:off x="3435350" y="849313"/>
            <a:ext cx="3057525" cy="2293937"/>
          </a:xfrm>
          <a:ln/>
        </p:spPr>
      </p:sp>
      <p:sp>
        <p:nvSpPr>
          <p:cNvPr id="69636"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248748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46021459-4868-4329-8E02-07584EA77847}" type="slidenum">
              <a:rPr lang="zh-CN" altLang="en-US" sz="1300">
                <a:solidFill>
                  <a:prstClr val="black"/>
                </a:solidFill>
                <a:ea typeface="宋体" panose="02010600030101010101" pitchFamily="2" charset="-122"/>
              </a:rPr>
              <a:pPr defTabSz="955712" eaLnBrk="1" hangingPunct="1">
                <a:defRPr/>
              </a:pPr>
              <a:t>48</a:t>
            </a:fld>
            <a:endParaRPr lang="en-US" altLang="zh-CN" sz="1300">
              <a:solidFill>
                <a:prstClr val="black"/>
              </a:solidFill>
              <a:ea typeface="宋体" panose="02010600030101010101" pitchFamily="2" charset="-122"/>
            </a:endParaRPr>
          </a:p>
        </p:txBody>
      </p:sp>
      <p:sp>
        <p:nvSpPr>
          <p:cNvPr id="70659" name="Rectangle 2"/>
          <p:cNvSpPr>
            <a:spLocks noGrp="1" noRot="1" noChangeAspect="1" noChangeArrowheads="1" noTextEdit="1"/>
          </p:cNvSpPr>
          <p:nvPr>
            <p:ph type="sldImg"/>
          </p:nvPr>
        </p:nvSpPr>
        <p:spPr>
          <a:xfrm>
            <a:off x="3435350" y="849313"/>
            <a:ext cx="3057525" cy="2293937"/>
          </a:xfrm>
          <a:ln/>
        </p:spPr>
      </p:sp>
      <p:sp>
        <p:nvSpPr>
          <p:cNvPr id="7066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835510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defRPr sz="2200">
                <a:solidFill>
                  <a:schemeClr val="tx1"/>
                </a:solidFill>
                <a:latin typeface="Times New Roman" panose="02020603050405020304" pitchFamily="18" charset="0"/>
              </a:defRPr>
            </a:lvl1pPr>
            <a:lvl2pPr marL="691710" indent="-266042" eaLnBrk="0" hangingPunct="0">
              <a:defRPr sz="2200">
                <a:solidFill>
                  <a:schemeClr val="tx1"/>
                </a:solidFill>
                <a:latin typeface="Times New Roman" panose="02020603050405020304" pitchFamily="18" charset="0"/>
              </a:defRPr>
            </a:lvl2pPr>
            <a:lvl3pPr marL="1064170" indent="-212834" eaLnBrk="0" hangingPunct="0">
              <a:defRPr sz="2200">
                <a:solidFill>
                  <a:schemeClr val="tx1"/>
                </a:solidFill>
                <a:latin typeface="Times New Roman" panose="02020603050405020304" pitchFamily="18" charset="0"/>
              </a:defRPr>
            </a:lvl3pPr>
            <a:lvl4pPr marL="1489837" indent="-212834" eaLnBrk="0" hangingPunct="0">
              <a:defRPr sz="2200">
                <a:solidFill>
                  <a:schemeClr val="tx1"/>
                </a:solidFill>
                <a:latin typeface="Times New Roman" panose="02020603050405020304" pitchFamily="18" charset="0"/>
              </a:defRPr>
            </a:lvl4pPr>
            <a:lvl5pPr marL="1915505" indent="-212834" eaLnBrk="0" hangingPunct="0">
              <a:defRPr sz="2200">
                <a:solidFill>
                  <a:schemeClr val="tx1"/>
                </a:solidFill>
                <a:latin typeface="Times New Roman" panose="02020603050405020304" pitchFamily="18" charset="0"/>
              </a:defRPr>
            </a:lvl5pPr>
            <a:lvl6pPr marL="2341174" indent="-212834" eaLnBrk="0" fontAlgn="base" hangingPunct="0">
              <a:spcBef>
                <a:spcPct val="0"/>
              </a:spcBef>
              <a:spcAft>
                <a:spcPct val="0"/>
              </a:spcAft>
              <a:defRPr sz="2200">
                <a:solidFill>
                  <a:schemeClr val="tx1"/>
                </a:solidFill>
                <a:latin typeface="Times New Roman" panose="02020603050405020304" pitchFamily="18" charset="0"/>
              </a:defRPr>
            </a:lvl6pPr>
            <a:lvl7pPr marL="2766841" indent="-212834" eaLnBrk="0" fontAlgn="base" hangingPunct="0">
              <a:spcBef>
                <a:spcPct val="0"/>
              </a:spcBef>
              <a:spcAft>
                <a:spcPct val="0"/>
              </a:spcAft>
              <a:defRPr sz="2200">
                <a:solidFill>
                  <a:schemeClr val="tx1"/>
                </a:solidFill>
                <a:latin typeface="Times New Roman" panose="02020603050405020304" pitchFamily="18" charset="0"/>
              </a:defRPr>
            </a:lvl7pPr>
            <a:lvl8pPr marL="3192509" indent="-212834" eaLnBrk="0" fontAlgn="base" hangingPunct="0">
              <a:spcBef>
                <a:spcPct val="0"/>
              </a:spcBef>
              <a:spcAft>
                <a:spcPct val="0"/>
              </a:spcAft>
              <a:defRPr sz="2200">
                <a:solidFill>
                  <a:schemeClr val="tx1"/>
                </a:solidFill>
                <a:latin typeface="Times New Roman" panose="02020603050405020304" pitchFamily="18" charset="0"/>
              </a:defRPr>
            </a:lvl8pPr>
            <a:lvl9pPr marL="3618176" indent="-212834" eaLnBrk="0" fontAlgn="base" hangingPunct="0">
              <a:spcBef>
                <a:spcPct val="0"/>
              </a:spcBef>
              <a:spcAft>
                <a:spcPct val="0"/>
              </a:spcAft>
              <a:defRPr sz="2200">
                <a:solidFill>
                  <a:schemeClr val="tx1"/>
                </a:solidFill>
                <a:latin typeface="Times New Roman" panose="02020603050405020304" pitchFamily="18" charset="0"/>
              </a:defRPr>
            </a:lvl9pPr>
          </a:lstStyle>
          <a:p>
            <a:pPr eaLnBrk="1" hangingPunct="1"/>
            <a:fld id="{1396300B-F944-41DE-94FD-83A3833EA0F7}" type="slidenum">
              <a:rPr lang="zh-CN" altLang="en-US" sz="1200">
                <a:solidFill>
                  <a:prstClr val="black"/>
                </a:solidFill>
              </a:rPr>
              <a:pPr eaLnBrk="1" hangingPunct="1"/>
              <a:t>49</a:t>
            </a:fld>
            <a:endParaRPr lang="en-US" altLang="zh-CN" sz="1200">
              <a:solidFill>
                <a:prstClr val="black"/>
              </a:solidFill>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35063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sz="2200">
                <a:solidFill>
                  <a:schemeClr val="tx1"/>
                </a:solidFill>
                <a:latin typeface="Times New Roman" panose="02020603050405020304" pitchFamily="18" charset="0"/>
              </a:defRPr>
            </a:lvl1pPr>
            <a:lvl2pPr marL="691710" indent="-266042" eaLnBrk="0" hangingPunct="0">
              <a:defRPr sz="2200">
                <a:solidFill>
                  <a:schemeClr val="tx1"/>
                </a:solidFill>
                <a:latin typeface="Times New Roman" panose="02020603050405020304" pitchFamily="18" charset="0"/>
              </a:defRPr>
            </a:lvl2pPr>
            <a:lvl3pPr marL="1064170" indent="-212834" eaLnBrk="0" hangingPunct="0">
              <a:defRPr sz="2200">
                <a:solidFill>
                  <a:schemeClr val="tx1"/>
                </a:solidFill>
                <a:latin typeface="Times New Roman" panose="02020603050405020304" pitchFamily="18" charset="0"/>
              </a:defRPr>
            </a:lvl3pPr>
            <a:lvl4pPr marL="1489837" indent="-212834" eaLnBrk="0" hangingPunct="0">
              <a:defRPr sz="2200">
                <a:solidFill>
                  <a:schemeClr val="tx1"/>
                </a:solidFill>
                <a:latin typeface="Times New Roman" panose="02020603050405020304" pitchFamily="18" charset="0"/>
              </a:defRPr>
            </a:lvl4pPr>
            <a:lvl5pPr marL="1915505" indent="-212834" eaLnBrk="0" hangingPunct="0">
              <a:defRPr sz="2200">
                <a:solidFill>
                  <a:schemeClr val="tx1"/>
                </a:solidFill>
                <a:latin typeface="Times New Roman" panose="02020603050405020304" pitchFamily="18" charset="0"/>
              </a:defRPr>
            </a:lvl5pPr>
            <a:lvl6pPr marL="2341174" indent="-212834" eaLnBrk="0" fontAlgn="base" hangingPunct="0">
              <a:spcBef>
                <a:spcPct val="0"/>
              </a:spcBef>
              <a:spcAft>
                <a:spcPct val="0"/>
              </a:spcAft>
              <a:defRPr sz="2200">
                <a:solidFill>
                  <a:schemeClr val="tx1"/>
                </a:solidFill>
                <a:latin typeface="Times New Roman" panose="02020603050405020304" pitchFamily="18" charset="0"/>
              </a:defRPr>
            </a:lvl6pPr>
            <a:lvl7pPr marL="2766841" indent="-212834" eaLnBrk="0" fontAlgn="base" hangingPunct="0">
              <a:spcBef>
                <a:spcPct val="0"/>
              </a:spcBef>
              <a:spcAft>
                <a:spcPct val="0"/>
              </a:spcAft>
              <a:defRPr sz="2200">
                <a:solidFill>
                  <a:schemeClr val="tx1"/>
                </a:solidFill>
                <a:latin typeface="Times New Roman" panose="02020603050405020304" pitchFamily="18" charset="0"/>
              </a:defRPr>
            </a:lvl7pPr>
            <a:lvl8pPr marL="3192509" indent="-212834" eaLnBrk="0" fontAlgn="base" hangingPunct="0">
              <a:spcBef>
                <a:spcPct val="0"/>
              </a:spcBef>
              <a:spcAft>
                <a:spcPct val="0"/>
              </a:spcAft>
              <a:defRPr sz="2200">
                <a:solidFill>
                  <a:schemeClr val="tx1"/>
                </a:solidFill>
                <a:latin typeface="Times New Roman" panose="02020603050405020304" pitchFamily="18" charset="0"/>
              </a:defRPr>
            </a:lvl8pPr>
            <a:lvl9pPr marL="3618176" indent="-212834" eaLnBrk="0" fontAlgn="base" hangingPunct="0">
              <a:spcBef>
                <a:spcPct val="0"/>
              </a:spcBef>
              <a:spcAft>
                <a:spcPct val="0"/>
              </a:spcAft>
              <a:defRPr sz="2200">
                <a:solidFill>
                  <a:schemeClr val="tx1"/>
                </a:solidFill>
                <a:latin typeface="Times New Roman" panose="02020603050405020304" pitchFamily="18" charset="0"/>
              </a:defRPr>
            </a:lvl9pPr>
          </a:lstStyle>
          <a:p>
            <a:pPr eaLnBrk="1" hangingPunct="1"/>
            <a:fld id="{A80620F7-BB10-4744-91EB-2907CE91D955}" type="slidenum">
              <a:rPr lang="zh-CN" altLang="en-US" sz="1200">
                <a:solidFill>
                  <a:prstClr val="black"/>
                </a:solidFill>
              </a:rPr>
              <a:pPr eaLnBrk="1" hangingPunct="1"/>
              <a:t>50</a:t>
            </a:fld>
            <a:endParaRPr lang="en-US" altLang="zh-CN" sz="1200">
              <a:solidFill>
                <a:prstClr val="black"/>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2246633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eaLnBrk="1" hangingPunct="1"/>
            <a:fld id="{A80620F7-BB10-4744-91EB-2907CE91D955}" type="slidenum">
              <a:rPr lang="zh-CN" altLang="en-US" sz="1300">
                <a:solidFill>
                  <a:prstClr val="black"/>
                </a:solidFill>
              </a:rPr>
              <a:pPr eaLnBrk="1" hangingPunct="1"/>
              <a:t>53</a:t>
            </a:fld>
            <a:endParaRPr lang="en-US" altLang="zh-CN" sz="1300">
              <a:solidFill>
                <a:prstClr val="black"/>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726930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894" indent="-285729" eaLnBrk="0" hangingPunct="0">
              <a:defRPr sz="2400">
                <a:solidFill>
                  <a:schemeClr val="tx1"/>
                </a:solidFill>
                <a:latin typeface="Times New Roman" panose="02020603050405020304" pitchFamily="18" charset="0"/>
              </a:defRPr>
            </a:lvl2pPr>
            <a:lvl3pPr marL="1142916" indent="-228583" eaLnBrk="0" hangingPunct="0">
              <a:defRPr sz="2400">
                <a:solidFill>
                  <a:schemeClr val="tx1"/>
                </a:solidFill>
                <a:latin typeface="Times New Roman" panose="02020603050405020304" pitchFamily="18" charset="0"/>
              </a:defRPr>
            </a:lvl3pPr>
            <a:lvl4pPr marL="1600081" indent="-228583" eaLnBrk="0" hangingPunct="0">
              <a:defRPr sz="2400">
                <a:solidFill>
                  <a:schemeClr val="tx1"/>
                </a:solidFill>
                <a:latin typeface="Times New Roman" panose="02020603050405020304" pitchFamily="18" charset="0"/>
              </a:defRPr>
            </a:lvl4pPr>
            <a:lvl5pPr marL="2057247" indent="-228583" eaLnBrk="0" hangingPunct="0">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52CE9C2-68E8-4EDC-BD78-F8F6A6745521}" type="slidenum">
              <a:rPr lang="zh-CN" altLang="en-US" sz="1200">
                <a:solidFill>
                  <a:prstClr val="black"/>
                </a:solidFill>
              </a:rPr>
              <a:pPr eaLnBrk="1" hangingPunct="1"/>
              <a:t>55</a:t>
            </a:fld>
            <a:endParaRPr lang="en-US" altLang="zh-CN" sz="1200">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40327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894" indent="-285729" eaLnBrk="0" hangingPunct="0">
              <a:defRPr sz="2400">
                <a:solidFill>
                  <a:schemeClr val="tx1"/>
                </a:solidFill>
                <a:latin typeface="Times New Roman" panose="02020603050405020304" pitchFamily="18" charset="0"/>
              </a:defRPr>
            </a:lvl2pPr>
            <a:lvl3pPr marL="1142916" indent="-228583" eaLnBrk="0" hangingPunct="0">
              <a:defRPr sz="2400">
                <a:solidFill>
                  <a:schemeClr val="tx1"/>
                </a:solidFill>
                <a:latin typeface="Times New Roman" panose="02020603050405020304" pitchFamily="18" charset="0"/>
              </a:defRPr>
            </a:lvl3pPr>
            <a:lvl4pPr marL="1600081" indent="-228583" eaLnBrk="0" hangingPunct="0">
              <a:defRPr sz="2400">
                <a:solidFill>
                  <a:schemeClr val="tx1"/>
                </a:solidFill>
                <a:latin typeface="Times New Roman" panose="02020603050405020304" pitchFamily="18" charset="0"/>
              </a:defRPr>
            </a:lvl4pPr>
            <a:lvl5pPr marL="2057247" indent="-228583" eaLnBrk="0" hangingPunct="0">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36F17E0-744E-41DC-A782-87DFA36B10B2}" type="slidenum">
              <a:rPr lang="zh-CN" altLang="en-US" sz="1200">
                <a:solidFill>
                  <a:prstClr val="black"/>
                </a:solidFill>
              </a:rPr>
              <a:pPr eaLnBrk="1" hangingPunct="1"/>
              <a:t>57</a:t>
            </a:fld>
            <a:endParaRPr lang="en-US" altLang="zh-CN" sz="1200">
              <a:solidFill>
                <a:prstClr val="black"/>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74869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894" indent="-285729" eaLnBrk="0" hangingPunct="0">
              <a:defRPr sz="2400">
                <a:solidFill>
                  <a:schemeClr val="tx1"/>
                </a:solidFill>
                <a:latin typeface="Times New Roman" panose="02020603050405020304" pitchFamily="18" charset="0"/>
              </a:defRPr>
            </a:lvl2pPr>
            <a:lvl3pPr marL="1142916" indent="-228583" eaLnBrk="0" hangingPunct="0">
              <a:defRPr sz="2400">
                <a:solidFill>
                  <a:schemeClr val="tx1"/>
                </a:solidFill>
                <a:latin typeface="Times New Roman" panose="02020603050405020304" pitchFamily="18" charset="0"/>
              </a:defRPr>
            </a:lvl3pPr>
            <a:lvl4pPr marL="1600081" indent="-228583" eaLnBrk="0" hangingPunct="0">
              <a:defRPr sz="2400">
                <a:solidFill>
                  <a:schemeClr val="tx1"/>
                </a:solidFill>
                <a:latin typeface="Times New Roman" panose="02020603050405020304" pitchFamily="18" charset="0"/>
              </a:defRPr>
            </a:lvl4pPr>
            <a:lvl5pPr marL="2057247" indent="-228583" eaLnBrk="0" hangingPunct="0">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52CE9C2-68E8-4EDC-BD78-F8F6A6745521}" type="slidenum">
              <a:rPr lang="zh-CN" altLang="en-US" sz="1200">
                <a:solidFill>
                  <a:prstClr val="black"/>
                </a:solidFill>
              </a:rPr>
              <a:pPr eaLnBrk="1" hangingPunct="1"/>
              <a:t>58</a:t>
            </a:fld>
            <a:endParaRPr lang="en-US" altLang="zh-CN" sz="1200">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799309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894" indent="-285729" eaLnBrk="0" hangingPunct="0">
              <a:defRPr sz="2400">
                <a:solidFill>
                  <a:schemeClr val="tx1"/>
                </a:solidFill>
                <a:latin typeface="Times New Roman" panose="02020603050405020304" pitchFamily="18" charset="0"/>
              </a:defRPr>
            </a:lvl2pPr>
            <a:lvl3pPr marL="1142916" indent="-228583" eaLnBrk="0" hangingPunct="0">
              <a:defRPr sz="2400">
                <a:solidFill>
                  <a:schemeClr val="tx1"/>
                </a:solidFill>
                <a:latin typeface="Times New Roman" panose="02020603050405020304" pitchFamily="18" charset="0"/>
              </a:defRPr>
            </a:lvl3pPr>
            <a:lvl4pPr marL="1600081" indent="-228583" eaLnBrk="0" hangingPunct="0">
              <a:defRPr sz="2400">
                <a:solidFill>
                  <a:schemeClr val="tx1"/>
                </a:solidFill>
                <a:latin typeface="Times New Roman" panose="02020603050405020304" pitchFamily="18" charset="0"/>
              </a:defRPr>
            </a:lvl4pPr>
            <a:lvl5pPr marL="2057247" indent="-228583" eaLnBrk="0" hangingPunct="0">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64F725A-8967-408F-BCBB-E03D75E22FB7}" type="slidenum">
              <a:rPr lang="zh-CN" altLang="en-US" sz="1200">
                <a:solidFill>
                  <a:prstClr val="black"/>
                </a:solidFill>
              </a:rPr>
              <a:pPr eaLnBrk="1" hangingPunct="1"/>
              <a:t>59</a:t>
            </a:fld>
            <a:endParaRPr lang="en-US" altLang="zh-CN" sz="1200">
              <a:solidFill>
                <a:prstClr val="black"/>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2369236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64F725A-8967-408F-BCBB-E03D75E22FB7}" type="slidenum">
              <a:rPr lang="zh-CN" altLang="en-US" sz="1200">
                <a:solidFill>
                  <a:prstClr val="black"/>
                </a:solidFill>
              </a:rPr>
              <a:pPr eaLnBrk="1" hangingPunct="1"/>
              <a:t>60</a:t>
            </a:fld>
            <a:endParaRPr lang="en-US" altLang="zh-CN" sz="1200">
              <a:solidFill>
                <a:prstClr val="black"/>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005910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78B8B009-7920-4CB0-8ADC-42EB4D4EFF5A}" type="slidenum">
              <a:rPr lang="zh-CN" altLang="en-US" sz="1300">
                <a:solidFill>
                  <a:prstClr val="black"/>
                </a:solidFill>
                <a:ea typeface="宋体" panose="02010600030101010101" pitchFamily="2" charset="-122"/>
              </a:rPr>
              <a:pPr defTabSz="955712" eaLnBrk="1" hangingPunct="1">
                <a:defRPr/>
              </a:pPr>
              <a:t>32</a:t>
            </a:fld>
            <a:endParaRPr lang="en-US" altLang="zh-CN" sz="1300">
              <a:solidFill>
                <a:prstClr val="black"/>
              </a:solidFill>
              <a:ea typeface="宋体" panose="02010600030101010101" pitchFamily="2" charset="-122"/>
            </a:endParaRPr>
          </a:p>
        </p:txBody>
      </p:sp>
      <p:sp>
        <p:nvSpPr>
          <p:cNvPr id="57347" name="Rectangle 2"/>
          <p:cNvSpPr>
            <a:spLocks noGrp="1" noRot="1" noChangeAspect="1" noChangeArrowheads="1" noTextEdit="1"/>
          </p:cNvSpPr>
          <p:nvPr>
            <p:ph type="sldImg"/>
          </p:nvPr>
        </p:nvSpPr>
        <p:spPr>
          <a:xfrm>
            <a:off x="3435350" y="849313"/>
            <a:ext cx="3057525" cy="2293937"/>
          </a:xfrm>
          <a:ln/>
        </p:spPr>
      </p:sp>
      <p:sp>
        <p:nvSpPr>
          <p:cNvPr id="5734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229190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DD7F4BB4-93BC-4E10-A78E-FF87157B068B}" type="slidenum">
              <a:rPr lang="zh-CN" altLang="en-US" sz="1300">
                <a:solidFill>
                  <a:prstClr val="black"/>
                </a:solidFill>
                <a:ea typeface="宋体" panose="02010600030101010101" pitchFamily="2" charset="-122"/>
              </a:rPr>
              <a:pPr defTabSz="955712" eaLnBrk="1" hangingPunct="1">
                <a:defRPr/>
              </a:pPr>
              <a:t>35</a:t>
            </a:fld>
            <a:endParaRPr lang="en-US" altLang="zh-CN" sz="1300">
              <a:solidFill>
                <a:prstClr val="black"/>
              </a:solidFill>
              <a:ea typeface="宋体" panose="02010600030101010101" pitchFamily="2" charset="-122"/>
            </a:endParaRPr>
          </a:p>
        </p:txBody>
      </p:sp>
      <p:sp>
        <p:nvSpPr>
          <p:cNvPr id="58371" name="Rectangle 2"/>
          <p:cNvSpPr>
            <a:spLocks noGrp="1" noRot="1" noChangeAspect="1" noChangeArrowheads="1" noTextEdit="1"/>
          </p:cNvSpPr>
          <p:nvPr>
            <p:ph type="sldImg"/>
          </p:nvPr>
        </p:nvSpPr>
        <p:spPr>
          <a:xfrm>
            <a:off x="3435350" y="849313"/>
            <a:ext cx="3057525" cy="2293937"/>
          </a:xfrm>
          <a:ln/>
        </p:spPr>
      </p:sp>
      <p:sp>
        <p:nvSpPr>
          <p:cNvPr id="58372"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270467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40CD741D-ED69-4B32-BA0B-1E8A8EBD9A71}" type="slidenum">
              <a:rPr lang="zh-CN" altLang="en-US" sz="1300">
                <a:solidFill>
                  <a:prstClr val="black"/>
                </a:solidFill>
                <a:ea typeface="宋体" panose="02010600030101010101" pitchFamily="2" charset="-122"/>
              </a:rPr>
              <a:pPr defTabSz="955712" eaLnBrk="1" hangingPunct="1">
                <a:defRPr/>
              </a:pPr>
              <a:t>36</a:t>
            </a:fld>
            <a:endParaRPr lang="en-US" altLang="zh-CN" sz="1300">
              <a:solidFill>
                <a:prstClr val="black"/>
              </a:solidFill>
              <a:ea typeface="宋体" panose="02010600030101010101" pitchFamily="2" charset="-122"/>
            </a:endParaRPr>
          </a:p>
        </p:txBody>
      </p:sp>
      <p:sp>
        <p:nvSpPr>
          <p:cNvPr id="59395" name="Rectangle 2"/>
          <p:cNvSpPr>
            <a:spLocks noGrp="1" noRot="1" noChangeAspect="1" noChangeArrowheads="1" noTextEdit="1"/>
          </p:cNvSpPr>
          <p:nvPr>
            <p:ph type="sldImg"/>
          </p:nvPr>
        </p:nvSpPr>
        <p:spPr>
          <a:xfrm>
            <a:off x="3435350" y="849313"/>
            <a:ext cx="3057525" cy="2293937"/>
          </a:xfrm>
          <a:ln/>
        </p:spPr>
      </p:sp>
      <p:sp>
        <p:nvSpPr>
          <p:cNvPr id="59396"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2728997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7485EF42-8225-472A-B1CF-A2675EB21FDA}" type="slidenum">
              <a:rPr lang="zh-CN" altLang="en-US" sz="1300">
                <a:solidFill>
                  <a:prstClr val="black"/>
                </a:solidFill>
                <a:ea typeface="宋体" panose="02010600030101010101" pitchFamily="2" charset="-122"/>
              </a:rPr>
              <a:pPr defTabSz="955712" eaLnBrk="1" hangingPunct="1">
                <a:defRPr/>
              </a:pPr>
              <a:t>37</a:t>
            </a:fld>
            <a:endParaRPr lang="en-US" altLang="zh-CN" sz="1300">
              <a:solidFill>
                <a:prstClr val="black"/>
              </a:solidFill>
              <a:ea typeface="宋体" panose="02010600030101010101" pitchFamily="2" charset="-122"/>
            </a:endParaRPr>
          </a:p>
        </p:txBody>
      </p:sp>
      <p:sp>
        <p:nvSpPr>
          <p:cNvPr id="60419" name="Rectangle 2"/>
          <p:cNvSpPr>
            <a:spLocks noGrp="1" noRot="1" noChangeAspect="1" noChangeArrowheads="1" noTextEdit="1"/>
          </p:cNvSpPr>
          <p:nvPr>
            <p:ph type="sldImg"/>
          </p:nvPr>
        </p:nvSpPr>
        <p:spPr>
          <a:xfrm>
            <a:off x="3435350" y="849313"/>
            <a:ext cx="3057525" cy="2293937"/>
          </a:xfrm>
          <a:ln/>
        </p:spPr>
      </p:sp>
      <p:sp>
        <p:nvSpPr>
          <p:cNvPr id="6042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667333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3DDB75E2-EE33-4CF8-90AF-EC00AAAE9694}" type="slidenum">
              <a:rPr lang="zh-CN" altLang="en-US" sz="1300">
                <a:solidFill>
                  <a:prstClr val="black"/>
                </a:solidFill>
                <a:ea typeface="宋体" panose="02010600030101010101" pitchFamily="2" charset="-122"/>
              </a:rPr>
              <a:pPr defTabSz="955712" eaLnBrk="1" hangingPunct="1">
                <a:defRPr/>
              </a:pPr>
              <a:t>38</a:t>
            </a:fld>
            <a:endParaRPr lang="en-US" altLang="zh-CN" sz="1300">
              <a:solidFill>
                <a:prstClr val="black"/>
              </a:solidFill>
              <a:ea typeface="宋体" panose="02010600030101010101" pitchFamily="2" charset="-122"/>
            </a:endParaRPr>
          </a:p>
        </p:txBody>
      </p:sp>
      <p:sp>
        <p:nvSpPr>
          <p:cNvPr id="62467" name="Rectangle 2"/>
          <p:cNvSpPr>
            <a:spLocks noGrp="1" noRot="1" noChangeAspect="1" noChangeArrowheads="1" noTextEdit="1"/>
          </p:cNvSpPr>
          <p:nvPr>
            <p:ph type="sldImg"/>
          </p:nvPr>
        </p:nvSpPr>
        <p:spPr>
          <a:xfrm>
            <a:off x="3435350" y="849313"/>
            <a:ext cx="3057525" cy="2293937"/>
          </a:xfrm>
          <a:ln/>
        </p:spPr>
      </p:sp>
      <p:sp>
        <p:nvSpPr>
          <p:cNvPr id="62468"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528990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09A4D176-C18A-4CEF-977B-D41961190679}" type="slidenum">
              <a:rPr lang="zh-CN" altLang="en-US" sz="1300">
                <a:solidFill>
                  <a:prstClr val="black"/>
                </a:solidFill>
                <a:ea typeface="宋体" panose="02010600030101010101" pitchFamily="2" charset="-122"/>
              </a:rPr>
              <a:pPr defTabSz="955712" eaLnBrk="1" hangingPunct="1">
                <a:defRPr/>
              </a:pPr>
              <a:t>41</a:t>
            </a:fld>
            <a:endParaRPr lang="en-US" altLang="zh-CN" sz="1300">
              <a:solidFill>
                <a:prstClr val="black"/>
              </a:solidFill>
              <a:ea typeface="宋体" panose="02010600030101010101" pitchFamily="2" charset="-122"/>
            </a:endParaRPr>
          </a:p>
        </p:txBody>
      </p:sp>
      <p:sp>
        <p:nvSpPr>
          <p:cNvPr id="64515" name="Rectangle 2"/>
          <p:cNvSpPr>
            <a:spLocks noGrp="1" noRot="1" noChangeAspect="1" noChangeArrowheads="1" noTextEdit="1"/>
          </p:cNvSpPr>
          <p:nvPr>
            <p:ph type="sldImg"/>
          </p:nvPr>
        </p:nvSpPr>
        <p:spPr>
          <a:xfrm>
            <a:off x="3435350" y="849313"/>
            <a:ext cx="3057525" cy="2293937"/>
          </a:xfrm>
          <a:ln/>
        </p:spPr>
      </p:sp>
      <p:sp>
        <p:nvSpPr>
          <p:cNvPr id="64516"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475770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B87BFB21-140E-4338-977E-7F7D731E03B0}" type="slidenum">
              <a:rPr lang="zh-CN" altLang="en-US" sz="1300">
                <a:solidFill>
                  <a:prstClr val="black"/>
                </a:solidFill>
                <a:ea typeface="宋体" panose="02010600030101010101" pitchFamily="2" charset="-122"/>
              </a:rPr>
              <a:pPr defTabSz="955712" eaLnBrk="1" hangingPunct="1">
                <a:defRPr/>
              </a:pPr>
              <a:t>42</a:t>
            </a:fld>
            <a:endParaRPr lang="en-US" altLang="zh-CN" sz="1300">
              <a:solidFill>
                <a:prstClr val="black"/>
              </a:solidFill>
              <a:ea typeface="宋体" panose="02010600030101010101" pitchFamily="2" charset="-122"/>
            </a:endParaRPr>
          </a:p>
        </p:txBody>
      </p:sp>
      <p:sp>
        <p:nvSpPr>
          <p:cNvPr id="61443" name="Rectangle 2"/>
          <p:cNvSpPr>
            <a:spLocks noGrp="1" noRot="1" noChangeAspect="1" noChangeArrowheads="1" noTextEdit="1"/>
          </p:cNvSpPr>
          <p:nvPr>
            <p:ph type="sldImg"/>
          </p:nvPr>
        </p:nvSpPr>
        <p:spPr>
          <a:xfrm>
            <a:off x="3435350" y="849313"/>
            <a:ext cx="3057525" cy="2293937"/>
          </a:xfrm>
          <a:ln/>
        </p:spPr>
      </p:sp>
      <p:sp>
        <p:nvSpPr>
          <p:cNvPr id="6144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197605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516" indent="-298660" eaLnBrk="0" hangingPunct="0">
              <a:defRPr sz="2500">
                <a:solidFill>
                  <a:schemeClr val="tx1"/>
                </a:solidFill>
                <a:latin typeface="Times New Roman" panose="02020603050405020304" pitchFamily="18" charset="0"/>
              </a:defRPr>
            </a:lvl2pPr>
            <a:lvl3pPr marL="1194641" indent="-238929" eaLnBrk="0" hangingPunct="0">
              <a:defRPr sz="2500">
                <a:solidFill>
                  <a:schemeClr val="tx1"/>
                </a:solidFill>
                <a:latin typeface="Times New Roman" panose="02020603050405020304" pitchFamily="18" charset="0"/>
              </a:defRPr>
            </a:lvl3pPr>
            <a:lvl4pPr marL="1672497" indent="-238929" eaLnBrk="0" hangingPunct="0">
              <a:defRPr sz="2500">
                <a:solidFill>
                  <a:schemeClr val="tx1"/>
                </a:solidFill>
                <a:latin typeface="Times New Roman" panose="02020603050405020304" pitchFamily="18" charset="0"/>
              </a:defRPr>
            </a:lvl4pPr>
            <a:lvl5pPr marL="2150353" indent="-238929" eaLnBrk="0" hangingPunct="0">
              <a:defRPr sz="2500">
                <a:solidFill>
                  <a:schemeClr val="tx1"/>
                </a:solidFill>
                <a:latin typeface="Times New Roman" panose="02020603050405020304" pitchFamily="18" charset="0"/>
              </a:defRPr>
            </a:lvl5pPr>
            <a:lvl6pPr marL="2628209" indent="-238929" eaLnBrk="0" fontAlgn="base" hangingPunct="0">
              <a:spcBef>
                <a:spcPct val="0"/>
              </a:spcBef>
              <a:spcAft>
                <a:spcPct val="0"/>
              </a:spcAft>
              <a:defRPr sz="2500">
                <a:solidFill>
                  <a:schemeClr val="tx1"/>
                </a:solidFill>
                <a:latin typeface="Times New Roman" panose="02020603050405020304" pitchFamily="18" charset="0"/>
              </a:defRPr>
            </a:lvl6pPr>
            <a:lvl7pPr marL="3106065" indent="-238929" eaLnBrk="0" fontAlgn="base" hangingPunct="0">
              <a:spcBef>
                <a:spcPct val="0"/>
              </a:spcBef>
              <a:spcAft>
                <a:spcPct val="0"/>
              </a:spcAft>
              <a:defRPr sz="2500">
                <a:solidFill>
                  <a:schemeClr val="tx1"/>
                </a:solidFill>
                <a:latin typeface="Times New Roman" panose="02020603050405020304" pitchFamily="18" charset="0"/>
              </a:defRPr>
            </a:lvl7pPr>
            <a:lvl8pPr marL="3583921" indent="-238929" eaLnBrk="0" fontAlgn="base" hangingPunct="0">
              <a:spcBef>
                <a:spcPct val="0"/>
              </a:spcBef>
              <a:spcAft>
                <a:spcPct val="0"/>
              </a:spcAft>
              <a:defRPr sz="2500">
                <a:solidFill>
                  <a:schemeClr val="tx1"/>
                </a:solidFill>
                <a:latin typeface="Times New Roman" panose="02020603050405020304" pitchFamily="18" charset="0"/>
              </a:defRPr>
            </a:lvl8pPr>
            <a:lvl9pPr marL="4061777" indent="-238929" eaLnBrk="0" fontAlgn="base" hangingPunct="0">
              <a:spcBef>
                <a:spcPct val="0"/>
              </a:spcBef>
              <a:spcAft>
                <a:spcPct val="0"/>
              </a:spcAft>
              <a:defRPr sz="2500">
                <a:solidFill>
                  <a:schemeClr val="tx1"/>
                </a:solidFill>
                <a:latin typeface="Times New Roman" panose="02020603050405020304" pitchFamily="18" charset="0"/>
              </a:defRPr>
            </a:lvl9pPr>
          </a:lstStyle>
          <a:p>
            <a:pPr defTabSz="955712" eaLnBrk="1" hangingPunct="1">
              <a:defRPr/>
            </a:pPr>
            <a:fld id="{01C2ADFC-8FA2-48B9-A2AF-F512502C07F5}" type="slidenum">
              <a:rPr lang="zh-CN" altLang="en-US" sz="1300">
                <a:solidFill>
                  <a:prstClr val="black"/>
                </a:solidFill>
                <a:ea typeface="宋体" panose="02010600030101010101" pitchFamily="2" charset="-122"/>
              </a:rPr>
              <a:pPr defTabSz="955712" eaLnBrk="1" hangingPunct="1">
                <a:defRPr/>
              </a:pPr>
              <a:t>44</a:t>
            </a:fld>
            <a:endParaRPr lang="en-US" altLang="zh-CN" sz="1300">
              <a:solidFill>
                <a:prstClr val="black"/>
              </a:solidFill>
              <a:ea typeface="宋体" panose="02010600030101010101" pitchFamily="2" charset="-122"/>
            </a:endParaRPr>
          </a:p>
        </p:txBody>
      </p:sp>
      <p:sp>
        <p:nvSpPr>
          <p:cNvPr id="65539" name="Rectangle 2"/>
          <p:cNvSpPr>
            <a:spLocks noGrp="1" noRot="1" noChangeAspect="1" noChangeArrowheads="1" noTextEdit="1"/>
          </p:cNvSpPr>
          <p:nvPr>
            <p:ph type="sldImg"/>
          </p:nvPr>
        </p:nvSpPr>
        <p:spPr>
          <a:xfrm>
            <a:off x="3435350" y="849313"/>
            <a:ext cx="3057525" cy="2293937"/>
          </a:xfrm>
          <a:ln/>
        </p:spPr>
      </p:sp>
      <p:sp>
        <p:nvSpPr>
          <p:cNvPr id="6554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824397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DA1BB-78D1-4DB6-8BAC-9028383018BE}"/>
              </a:ext>
            </a:extLst>
          </p:cNvPr>
          <p:cNvSpPr>
            <a:spLocks noGrp="1"/>
          </p:cNvSpPr>
          <p:nvPr>
            <p:ph type="ctrTitle"/>
          </p:nvPr>
        </p:nvSpPr>
        <p:spPr>
          <a:xfrm>
            <a:off x="1143199" y="1122363"/>
            <a:ext cx="6859191" cy="2387600"/>
          </a:xfrm>
        </p:spPr>
        <p:txBody>
          <a:bodyPr anchor="b"/>
          <a:lstStyle>
            <a:lvl1pPr algn="ctr">
              <a:defRPr sz="4501"/>
            </a:lvl1pPr>
          </a:lstStyle>
          <a:p>
            <a:r>
              <a:rPr lang="zh-CN" altLang="en-US"/>
              <a:t>单击此处编辑母版标题样式</a:t>
            </a:r>
          </a:p>
        </p:txBody>
      </p:sp>
      <p:sp>
        <p:nvSpPr>
          <p:cNvPr id="3" name="副标题 2">
            <a:extLst>
              <a:ext uri="{FF2B5EF4-FFF2-40B4-BE49-F238E27FC236}">
                <a16:creationId xmlns:a16="http://schemas.microsoft.com/office/drawing/2014/main" id="{A8FCA769-D6BA-4EA6-A40E-6C681D290233}"/>
              </a:ext>
            </a:extLst>
          </p:cNvPr>
          <p:cNvSpPr>
            <a:spLocks noGrp="1"/>
          </p:cNvSpPr>
          <p:nvPr>
            <p:ph type="subTitle" idx="1"/>
          </p:nvPr>
        </p:nvSpPr>
        <p:spPr>
          <a:xfrm>
            <a:off x="1143199" y="3602038"/>
            <a:ext cx="6859191" cy="1655762"/>
          </a:xfrm>
        </p:spPr>
        <p:txBody>
          <a:bodyPr/>
          <a:lstStyle>
            <a:lvl1pPr marL="0" indent="0" algn="ctr">
              <a:buNone/>
              <a:defRPr sz="1800"/>
            </a:lvl1pPr>
            <a:lvl2pPr marL="342946" indent="0" algn="ctr">
              <a:buNone/>
              <a:defRPr sz="1500"/>
            </a:lvl2pPr>
            <a:lvl3pPr marL="685891" indent="0" algn="ctr">
              <a:buNone/>
              <a:defRPr sz="1350"/>
            </a:lvl3pPr>
            <a:lvl4pPr marL="1028837" indent="0" algn="ctr">
              <a:buNone/>
              <a:defRPr sz="1200"/>
            </a:lvl4pPr>
            <a:lvl5pPr marL="1371783" indent="0" algn="ctr">
              <a:buNone/>
              <a:defRPr sz="1200"/>
            </a:lvl5pPr>
            <a:lvl6pPr marL="1714729" indent="0" algn="ctr">
              <a:buNone/>
              <a:defRPr sz="1200"/>
            </a:lvl6pPr>
            <a:lvl7pPr marL="2057674" indent="0" algn="ctr">
              <a:buNone/>
              <a:defRPr sz="1200"/>
            </a:lvl7pPr>
            <a:lvl8pPr marL="2400620" indent="0" algn="ctr">
              <a:buNone/>
              <a:defRPr sz="1200"/>
            </a:lvl8pPr>
            <a:lvl9pPr marL="2743566"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941BB4A1-5C78-409C-9753-79F3F395ABB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5" name="页脚占位符 4">
            <a:extLst>
              <a:ext uri="{FF2B5EF4-FFF2-40B4-BE49-F238E27FC236}">
                <a16:creationId xmlns:a16="http://schemas.microsoft.com/office/drawing/2014/main" id="{45979040-6224-40BC-A812-0D0F1D45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186B1-32DF-45FD-8160-9CCFF931385B}"/>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24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8AB92-C98C-4C82-A908-B3544CA7E6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87EE63-3D15-4DBB-A1CE-06E9466FAC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B03AA0-7F3E-4B2C-9647-D04FB387B236}"/>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5" name="页脚占位符 4">
            <a:extLst>
              <a:ext uri="{FF2B5EF4-FFF2-40B4-BE49-F238E27FC236}">
                <a16:creationId xmlns:a16="http://schemas.microsoft.com/office/drawing/2014/main" id="{1ECBFEF0-623A-4A42-A371-3BA73B03F1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A73C02-64C5-436C-B73D-6E8F1D4714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5787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4EDD55-06F6-451F-80F2-1C9A859AD93E}"/>
              </a:ext>
            </a:extLst>
          </p:cNvPr>
          <p:cNvSpPr>
            <a:spLocks noGrp="1"/>
          </p:cNvSpPr>
          <p:nvPr>
            <p:ph type="title" orient="vert"/>
          </p:nvPr>
        </p:nvSpPr>
        <p:spPr>
          <a:xfrm>
            <a:off x="6544812" y="365125"/>
            <a:ext cx="1972017"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073ED4-69E4-405C-9906-83910674FF01}"/>
              </a:ext>
            </a:extLst>
          </p:cNvPr>
          <p:cNvSpPr>
            <a:spLocks noGrp="1"/>
          </p:cNvSpPr>
          <p:nvPr>
            <p:ph type="body" orient="vert" idx="1"/>
          </p:nvPr>
        </p:nvSpPr>
        <p:spPr>
          <a:xfrm>
            <a:off x="628759" y="365125"/>
            <a:ext cx="5801732"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C94720-E96A-4354-8F04-220BD841B65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5" name="页脚占位符 4">
            <a:extLst>
              <a:ext uri="{FF2B5EF4-FFF2-40B4-BE49-F238E27FC236}">
                <a16:creationId xmlns:a16="http://schemas.microsoft.com/office/drawing/2014/main" id="{FFC8A551-3A23-4531-BC2D-968A954EB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1F4C15-5F3C-4548-89F6-AA2FE64A151E}"/>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31956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9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48" name="Picture Placeholder 11"/>
          <p:cNvSpPr>
            <a:spLocks noGrp="1"/>
          </p:cNvSpPr>
          <p:nvPr>
            <p:ph type="pic" sz="quarter" idx="10"/>
          </p:nvPr>
        </p:nvSpPr>
        <p:spPr>
          <a:xfrm>
            <a:off x="4721675" y="1600201"/>
            <a:ext cx="4424178" cy="3662363"/>
          </a:xfrm>
          <a:prstGeom prst="roundRect">
            <a:avLst>
              <a:gd name="adj" fmla="val 2031"/>
            </a:avLst>
          </a:prstGeom>
        </p:spPr>
        <p:txBody>
          <a:bodyPr/>
          <a:lstStyle>
            <a:lvl1pPr>
              <a:defRPr baseline="0"/>
            </a:lvl1pPr>
          </a:lstStyle>
          <a:p>
            <a:endParaRPr lang="en-US" dirty="0"/>
          </a:p>
        </p:txBody>
      </p:sp>
      <p:sp>
        <p:nvSpPr>
          <p:cNvPr id="49" name="Text Placeholder 13"/>
          <p:cNvSpPr>
            <a:spLocks noGrp="1"/>
          </p:cNvSpPr>
          <p:nvPr>
            <p:ph type="body" sz="quarter" idx="11"/>
          </p:nvPr>
        </p:nvSpPr>
        <p:spPr>
          <a:xfrm>
            <a:off x="685919" y="2112461"/>
            <a:ext cx="3011858" cy="585787"/>
          </a:xfrm>
          <a:prstGeom prst="rect">
            <a:avLst/>
          </a:prstGeom>
        </p:spPr>
        <p:txBody>
          <a:bodyPr>
            <a:noAutofit/>
          </a:bodyPr>
          <a:lstStyle>
            <a:lvl1pPr marL="0" indent="0">
              <a:buNone/>
              <a:defRPr sz="3200">
                <a:solidFill>
                  <a:schemeClr val="tx1">
                    <a:lumMod val="50000"/>
                    <a:lumOff val="50000"/>
                  </a:schemeClr>
                </a:solidFill>
                <a:latin typeface="GeosansLight" panose="02000603020000020003" pitchFamily="2" charset="0"/>
              </a:defRPr>
            </a:lvl1pPr>
            <a:lvl2pPr marL="457200" indent="0">
              <a:buNone/>
              <a:defRPr/>
            </a:lvl2pPr>
            <a:lvl3pPr marL="914400" indent="0">
              <a:buNone/>
              <a:defRPr/>
            </a:lvl3pPr>
            <a:lvl4pPr marL="1371600" indent="0">
              <a:buNone/>
              <a:defRPr/>
            </a:lvl4pPr>
          </a:lstStyle>
          <a:p>
            <a:pPr lvl="0"/>
            <a:endParaRPr lang="en-US" dirty="0"/>
          </a:p>
        </p:txBody>
      </p:sp>
      <p:sp>
        <p:nvSpPr>
          <p:cNvPr id="50" name="Content Placeholder 15"/>
          <p:cNvSpPr>
            <a:spLocks noGrp="1"/>
          </p:cNvSpPr>
          <p:nvPr>
            <p:ph sz="quarter" idx="12"/>
          </p:nvPr>
        </p:nvSpPr>
        <p:spPr>
          <a:xfrm>
            <a:off x="685919" y="3552826"/>
            <a:ext cx="3642755" cy="1198563"/>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Content Placeholder 17"/>
          <p:cNvSpPr>
            <a:spLocks noGrp="1"/>
          </p:cNvSpPr>
          <p:nvPr>
            <p:ph sz="quarter" idx="13"/>
          </p:nvPr>
        </p:nvSpPr>
        <p:spPr>
          <a:xfrm>
            <a:off x="688315" y="2735011"/>
            <a:ext cx="2557907" cy="3905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82543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9145588" cy="3429000"/>
          </a:xfrm>
          <a:prstGeom prst="rect">
            <a:avLst/>
          </a:prstGeom>
        </p:spPr>
        <p:txBody>
          <a:bodyPr/>
          <a:lstStyle>
            <a:lvl1pPr>
              <a:defRPr/>
            </a:lvl1pPr>
          </a:lstStyle>
          <a:p>
            <a:endParaRPr lang="en-US" dirty="0"/>
          </a:p>
        </p:txBody>
      </p:sp>
      <p:sp>
        <p:nvSpPr>
          <p:cNvPr id="22" name="Text Placeholder 21"/>
          <p:cNvSpPr>
            <a:spLocks noGrp="1"/>
          </p:cNvSpPr>
          <p:nvPr>
            <p:ph type="body" sz="quarter" idx="11"/>
          </p:nvPr>
        </p:nvSpPr>
        <p:spPr>
          <a:xfrm>
            <a:off x="2782974" y="3837116"/>
            <a:ext cx="3579640" cy="604837"/>
          </a:xfrm>
          <a:prstGeom prst="rect">
            <a:avLst/>
          </a:prstGeom>
        </p:spPr>
        <p:txBody>
          <a:bodyPr>
            <a:noAutofit/>
          </a:bodyPr>
          <a:lstStyle>
            <a:lvl1pPr marL="0" indent="0" algn="ctr">
              <a:buNone/>
              <a:defRPr sz="3200">
                <a:solidFill>
                  <a:schemeClr val="tx1">
                    <a:lumMod val="50000"/>
                    <a:lumOff val="50000"/>
                  </a:schemeClr>
                </a:solidFill>
                <a:latin typeface="GeosansLight" panose="02000603020000020003" pitchFamily="2" charset="0"/>
              </a:defRPr>
            </a:lvl1pPr>
          </a:lstStyle>
          <a:p>
            <a:pPr lvl="0"/>
            <a:endParaRPr lang="en-US" dirty="0"/>
          </a:p>
        </p:txBody>
      </p:sp>
      <p:sp>
        <p:nvSpPr>
          <p:cNvPr id="24" name="Text Placeholder 23"/>
          <p:cNvSpPr>
            <a:spLocks noGrp="1"/>
          </p:cNvSpPr>
          <p:nvPr>
            <p:ph type="body" sz="quarter" idx="12"/>
          </p:nvPr>
        </p:nvSpPr>
        <p:spPr>
          <a:xfrm>
            <a:off x="3209292" y="4441825"/>
            <a:ext cx="2704379" cy="476250"/>
          </a:xfrm>
          <a:prstGeom prst="rect">
            <a:avLst/>
          </a:prstGeom>
        </p:spPr>
        <p:txBody>
          <a:bodyPr>
            <a:normAutofit/>
          </a:bodyPr>
          <a:lstStyle>
            <a:lvl1pPr marL="0" indent="0" algn="ctr">
              <a:buNone/>
              <a:defRPr sz="1000"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6" name="Text Placeholder 25"/>
          <p:cNvSpPr>
            <a:spLocks noGrp="1"/>
          </p:cNvSpPr>
          <p:nvPr>
            <p:ph type="body" sz="quarter" idx="13"/>
          </p:nvPr>
        </p:nvSpPr>
        <p:spPr>
          <a:xfrm>
            <a:off x="2519205" y="5129214"/>
            <a:ext cx="4107179" cy="1030287"/>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624366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919" y="1603376"/>
            <a:ext cx="2465022" cy="2170113"/>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40034" y="1603376"/>
            <a:ext cx="2465022" cy="2170113"/>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4149" y="1609068"/>
            <a:ext cx="2465022" cy="2170113"/>
          </a:xfrm>
          <a:prstGeom prst="rect">
            <a:avLst/>
          </a:prstGeom>
          <a:solidFill>
            <a:schemeClr val="bg1">
              <a:lumMod val="85000"/>
            </a:schemeClr>
          </a:solidFill>
        </p:spPr>
        <p:txBody>
          <a:bodyPr/>
          <a:lstStyle/>
          <a:p>
            <a:endParaRPr lang="en-US"/>
          </a:p>
        </p:txBody>
      </p:sp>
      <p:sp>
        <p:nvSpPr>
          <p:cNvPr id="9" name="Rectangle 8"/>
          <p:cNvSpPr/>
          <p:nvPr userDrawn="1"/>
        </p:nvSpPr>
        <p:spPr>
          <a:xfrm>
            <a:off x="685919" y="3773598"/>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340533" y="3773597"/>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95146" y="3773600"/>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51"/>
          <p:cNvSpPr>
            <a:spLocks noGrp="1"/>
          </p:cNvSpPr>
          <p:nvPr>
            <p:ph type="body" sz="quarter" idx="13"/>
          </p:nvPr>
        </p:nvSpPr>
        <p:spPr>
          <a:xfrm>
            <a:off x="1599088" y="3522296"/>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54"/>
          <p:cNvSpPr>
            <a:spLocks noGrp="1"/>
          </p:cNvSpPr>
          <p:nvPr>
            <p:ph type="body" sz="quarter" idx="14"/>
          </p:nvPr>
        </p:nvSpPr>
        <p:spPr>
          <a:xfrm>
            <a:off x="4261340" y="3532292"/>
            <a:ext cx="631046" cy="246888"/>
          </a:xfrm>
          <a:prstGeom prst="rect">
            <a:avLst/>
          </a:prstGeom>
          <a:solidFill>
            <a:schemeClr val="tx1">
              <a:lumMod val="65000"/>
              <a:lumOff val="35000"/>
            </a:schemeClr>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56"/>
          <p:cNvSpPr>
            <a:spLocks noGrp="1"/>
          </p:cNvSpPr>
          <p:nvPr>
            <p:ph type="body" sz="quarter" idx="15"/>
          </p:nvPr>
        </p:nvSpPr>
        <p:spPr>
          <a:xfrm>
            <a:off x="6911320" y="3519874"/>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58"/>
          <p:cNvSpPr>
            <a:spLocks noGrp="1"/>
          </p:cNvSpPr>
          <p:nvPr>
            <p:ph type="body" sz="quarter" idx="16"/>
          </p:nvPr>
        </p:nvSpPr>
        <p:spPr>
          <a:xfrm>
            <a:off x="954548"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58"/>
          <p:cNvSpPr>
            <a:spLocks noGrp="1"/>
          </p:cNvSpPr>
          <p:nvPr>
            <p:ph type="body" sz="quarter" idx="17"/>
          </p:nvPr>
        </p:nvSpPr>
        <p:spPr>
          <a:xfrm>
            <a:off x="954548"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58"/>
          <p:cNvSpPr>
            <a:spLocks noGrp="1"/>
          </p:cNvSpPr>
          <p:nvPr>
            <p:ph type="body" sz="quarter" idx="19"/>
          </p:nvPr>
        </p:nvSpPr>
        <p:spPr>
          <a:xfrm>
            <a:off x="360916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58"/>
          <p:cNvSpPr>
            <a:spLocks noGrp="1"/>
          </p:cNvSpPr>
          <p:nvPr>
            <p:ph type="body" sz="quarter" idx="20"/>
          </p:nvPr>
        </p:nvSpPr>
        <p:spPr>
          <a:xfrm>
            <a:off x="3608911"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58"/>
          <p:cNvSpPr>
            <a:spLocks noGrp="1"/>
          </p:cNvSpPr>
          <p:nvPr>
            <p:ph type="body" sz="quarter" idx="21"/>
          </p:nvPr>
        </p:nvSpPr>
        <p:spPr>
          <a:xfrm>
            <a:off x="626611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58"/>
          <p:cNvSpPr>
            <a:spLocks noGrp="1"/>
          </p:cNvSpPr>
          <p:nvPr>
            <p:ph type="body" sz="quarter" idx="22"/>
          </p:nvPr>
        </p:nvSpPr>
        <p:spPr>
          <a:xfrm>
            <a:off x="6265862"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4" name="Text Placeholder 58"/>
          <p:cNvSpPr>
            <a:spLocks noGrp="1"/>
          </p:cNvSpPr>
          <p:nvPr>
            <p:ph type="body" sz="quarter" idx="24" hasCustomPrompt="1"/>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Slogun Text</a:t>
            </a:r>
          </a:p>
        </p:txBody>
      </p:sp>
      <p:sp>
        <p:nvSpPr>
          <p:cNvPr id="45" name="Text Placeholder 28"/>
          <p:cNvSpPr>
            <a:spLocks noGrp="1"/>
          </p:cNvSpPr>
          <p:nvPr>
            <p:ph type="body" sz="quarter" idx="25" hasCustomPrompt="1"/>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Company Name</a:t>
            </a:r>
          </a:p>
        </p:txBody>
      </p:sp>
      <p:sp>
        <p:nvSpPr>
          <p:cNvPr id="46" name="Text Placeholder 28"/>
          <p:cNvSpPr>
            <a:spLocks noGrp="1"/>
          </p:cNvSpPr>
          <p:nvPr>
            <p:ph type="body" sz="quarter" idx="26" hasCustomPrompt="1"/>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Web Site Name</a:t>
            </a:r>
          </a:p>
        </p:txBody>
      </p:sp>
      <p:sp>
        <p:nvSpPr>
          <p:cNvPr id="47" name="Text Placeholder 28"/>
          <p:cNvSpPr>
            <a:spLocks noGrp="1"/>
          </p:cNvSpPr>
          <p:nvPr>
            <p:ph type="body" sz="quarter" idx="18" hasCustomPrompt="1"/>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Page Number 00</a:t>
            </a:r>
          </a:p>
        </p:txBody>
      </p:sp>
    </p:spTree>
    <p:extLst>
      <p:ext uri="{BB962C8B-B14F-4D97-AF65-F5344CB8AC3E}">
        <p14:creationId xmlns:p14="http://schemas.microsoft.com/office/powerpoint/2010/main" val="34153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52824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29" name="Picture Placeholder 27"/>
          <p:cNvSpPr>
            <a:spLocks noGrp="1"/>
          </p:cNvSpPr>
          <p:nvPr>
            <p:ph type="pic" sz="quarter" idx="11"/>
          </p:nvPr>
        </p:nvSpPr>
        <p:spPr>
          <a:xfrm>
            <a:off x="2188253"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0" name="Picture Placeholder 27"/>
          <p:cNvSpPr>
            <a:spLocks noGrp="1"/>
          </p:cNvSpPr>
          <p:nvPr>
            <p:ph type="pic" sz="quarter" idx="12"/>
          </p:nvPr>
        </p:nvSpPr>
        <p:spPr>
          <a:xfrm>
            <a:off x="3867824" y="1675161"/>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1" name="Picture Placeholder 27"/>
          <p:cNvSpPr>
            <a:spLocks noGrp="1"/>
          </p:cNvSpPr>
          <p:nvPr>
            <p:ph type="pic" sz="quarter" idx="13"/>
          </p:nvPr>
        </p:nvSpPr>
        <p:spPr>
          <a:xfrm>
            <a:off x="5546558" y="1683019"/>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2" name="Picture Placeholder 27"/>
          <p:cNvSpPr>
            <a:spLocks noGrp="1"/>
          </p:cNvSpPr>
          <p:nvPr>
            <p:ph type="pic" sz="quarter" idx="14"/>
          </p:nvPr>
        </p:nvSpPr>
        <p:spPr>
          <a:xfrm>
            <a:off x="722445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12" name="Arc 11"/>
          <p:cNvSpPr/>
          <p:nvPr userDrawn="1"/>
        </p:nvSpPr>
        <p:spPr>
          <a:xfrm>
            <a:off x="509519" y="1690876"/>
            <a:ext cx="1371838" cy="1828800"/>
          </a:xfrm>
          <a:prstGeom prst="arc">
            <a:avLst>
              <a:gd name="adj1" fmla="val 16200000"/>
              <a:gd name="adj2" fmla="val 10155543"/>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userDrawn="1"/>
        </p:nvSpPr>
        <p:spPr>
          <a:xfrm>
            <a:off x="2189089" y="1690876"/>
            <a:ext cx="1371838" cy="1828800"/>
          </a:xfrm>
          <a:prstGeom prst="arc">
            <a:avLst>
              <a:gd name="adj1" fmla="val 20082479"/>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userDrawn="1"/>
        </p:nvSpPr>
        <p:spPr>
          <a:xfrm>
            <a:off x="3868661" y="1675161"/>
            <a:ext cx="1371838" cy="1828800"/>
          </a:xfrm>
          <a:prstGeom prst="arc">
            <a:avLst>
              <a:gd name="adj1" fmla="val 13544500"/>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userDrawn="1"/>
        </p:nvSpPr>
        <p:spPr>
          <a:xfrm>
            <a:off x="5548233" y="1675161"/>
            <a:ext cx="1371838" cy="1828800"/>
          </a:xfrm>
          <a:prstGeom prst="arc">
            <a:avLst>
              <a:gd name="adj1" fmla="val 37899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userDrawn="1"/>
        </p:nvSpPr>
        <p:spPr>
          <a:xfrm>
            <a:off x="7227806" y="1690876"/>
            <a:ext cx="1371838" cy="1828800"/>
          </a:xfrm>
          <a:prstGeom prst="arc">
            <a:avLst>
              <a:gd name="adj1" fmla="val 1500186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33"/>
          <p:cNvSpPr>
            <a:spLocks noGrp="1"/>
          </p:cNvSpPr>
          <p:nvPr>
            <p:ph type="body" sz="quarter" idx="15"/>
          </p:nvPr>
        </p:nvSpPr>
        <p:spPr>
          <a:xfrm>
            <a:off x="670877"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38" name="Text Placeholder 37"/>
          <p:cNvSpPr>
            <a:spLocks noGrp="1"/>
          </p:cNvSpPr>
          <p:nvPr>
            <p:ph type="body" sz="quarter" idx="16"/>
          </p:nvPr>
        </p:nvSpPr>
        <p:spPr>
          <a:xfrm>
            <a:off x="509519"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3"/>
          <p:cNvSpPr>
            <a:spLocks noGrp="1"/>
          </p:cNvSpPr>
          <p:nvPr>
            <p:ph type="body" sz="quarter" idx="17"/>
          </p:nvPr>
        </p:nvSpPr>
        <p:spPr>
          <a:xfrm>
            <a:off x="234961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0" name="Text Placeholder 37"/>
          <p:cNvSpPr>
            <a:spLocks noGrp="1"/>
          </p:cNvSpPr>
          <p:nvPr>
            <p:ph type="body" sz="quarter" idx="18"/>
          </p:nvPr>
        </p:nvSpPr>
        <p:spPr>
          <a:xfrm>
            <a:off x="218825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33"/>
          <p:cNvSpPr>
            <a:spLocks noGrp="1"/>
          </p:cNvSpPr>
          <p:nvPr>
            <p:ph type="body" sz="quarter" idx="19"/>
          </p:nvPr>
        </p:nvSpPr>
        <p:spPr>
          <a:xfrm>
            <a:off x="4028346"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2" name="Text Placeholder 37"/>
          <p:cNvSpPr>
            <a:spLocks noGrp="1"/>
          </p:cNvSpPr>
          <p:nvPr>
            <p:ph type="body" sz="quarter" idx="20"/>
          </p:nvPr>
        </p:nvSpPr>
        <p:spPr>
          <a:xfrm>
            <a:off x="3866988"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33"/>
          <p:cNvSpPr>
            <a:spLocks noGrp="1"/>
          </p:cNvSpPr>
          <p:nvPr>
            <p:ph type="body" sz="quarter" idx="21"/>
          </p:nvPr>
        </p:nvSpPr>
        <p:spPr>
          <a:xfrm>
            <a:off x="5868438"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4" name="Text Placeholder 37"/>
          <p:cNvSpPr>
            <a:spLocks noGrp="1"/>
          </p:cNvSpPr>
          <p:nvPr>
            <p:ph type="body" sz="quarter" idx="22"/>
          </p:nvPr>
        </p:nvSpPr>
        <p:spPr>
          <a:xfrm>
            <a:off x="5707080"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5" name="Text Placeholder 33"/>
          <p:cNvSpPr>
            <a:spLocks noGrp="1"/>
          </p:cNvSpPr>
          <p:nvPr>
            <p:ph type="body" sz="quarter" idx="23"/>
          </p:nvPr>
        </p:nvSpPr>
        <p:spPr>
          <a:xfrm>
            <a:off x="754717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6" name="Text Placeholder 37"/>
          <p:cNvSpPr>
            <a:spLocks noGrp="1"/>
          </p:cNvSpPr>
          <p:nvPr>
            <p:ph type="body" sz="quarter" idx="24"/>
          </p:nvPr>
        </p:nvSpPr>
        <p:spPr>
          <a:xfrm>
            <a:off x="738581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7" name="Text Placeholder 68"/>
          <p:cNvSpPr>
            <a:spLocks noGrp="1"/>
          </p:cNvSpPr>
          <p:nvPr>
            <p:ph type="body" sz="quarter" idx="25"/>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8" name="Text Placeholder 58"/>
          <p:cNvSpPr>
            <a:spLocks noGrp="1"/>
          </p:cNvSpPr>
          <p:nvPr>
            <p:ph type="body" sz="quarter" idx="26"/>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49" name="Text Placeholder 28"/>
          <p:cNvSpPr>
            <a:spLocks noGrp="1"/>
          </p:cNvSpPr>
          <p:nvPr>
            <p:ph type="body" sz="quarter" idx="27"/>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0" name="Text Placeholder 28"/>
          <p:cNvSpPr>
            <a:spLocks noGrp="1"/>
          </p:cNvSpPr>
          <p:nvPr>
            <p:ph type="body" sz="quarter" idx="28"/>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Text Placeholder 28"/>
          <p:cNvSpPr>
            <a:spLocks noGrp="1"/>
          </p:cNvSpPr>
          <p:nvPr>
            <p:ph type="body" sz="quarter" idx="29"/>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469632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Rectangle 8"/>
          <p:cNvSpPr/>
          <p:nvPr userDrawn="1"/>
        </p:nvSpPr>
        <p:spPr>
          <a:xfrm>
            <a:off x="2057757" y="9144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794" y="27432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057757"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44632"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p:cNvSpPr>
            <a:spLocks noGrp="1"/>
          </p:cNvSpPr>
          <p:nvPr>
            <p:ph type="pic" sz="quarter" idx="10"/>
          </p:nvPr>
        </p:nvSpPr>
        <p:spPr>
          <a:xfrm>
            <a:off x="685919" y="914400"/>
            <a:ext cx="1371838" cy="1828800"/>
          </a:xfrm>
          <a:prstGeom prst="rect">
            <a:avLst/>
          </a:prstGeom>
          <a:solidFill>
            <a:schemeClr val="bg1">
              <a:lumMod val="85000"/>
            </a:schemeClr>
          </a:solidFill>
        </p:spPr>
        <p:txBody>
          <a:bodyPr/>
          <a:lstStyle/>
          <a:p>
            <a:endParaRPr lang="en-US"/>
          </a:p>
        </p:txBody>
      </p:sp>
      <p:sp>
        <p:nvSpPr>
          <p:cNvPr id="28" name="Picture Placeholder 26"/>
          <p:cNvSpPr>
            <a:spLocks noGrp="1"/>
          </p:cNvSpPr>
          <p:nvPr>
            <p:ph type="pic" sz="quarter" idx="11"/>
          </p:nvPr>
        </p:nvSpPr>
        <p:spPr>
          <a:xfrm>
            <a:off x="3200956" y="2743200"/>
            <a:ext cx="1371838" cy="1828800"/>
          </a:xfrm>
          <a:prstGeom prst="rect">
            <a:avLst/>
          </a:prstGeom>
          <a:solidFill>
            <a:schemeClr val="bg1">
              <a:lumMod val="85000"/>
            </a:schemeClr>
          </a:solidFill>
        </p:spPr>
        <p:txBody>
          <a:bodyPr/>
          <a:lstStyle/>
          <a:p>
            <a:endParaRPr lang="en-US"/>
          </a:p>
        </p:txBody>
      </p:sp>
      <p:sp>
        <p:nvSpPr>
          <p:cNvPr id="29" name="Picture Placeholder 26"/>
          <p:cNvSpPr>
            <a:spLocks noGrp="1"/>
          </p:cNvSpPr>
          <p:nvPr>
            <p:ph type="pic" sz="quarter" idx="12"/>
          </p:nvPr>
        </p:nvSpPr>
        <p:spPr>
          <a:xfrm>
            <a:off x="685918" y="4572000"/>
            <a:ext cx="1371838" cy="1828800"/>
          </a:xfrm>
          <a:prstGeom prst="rect">
            <a:avLst/>
          </a:prstGeom>
          <a:solidFill>
            <a:schemeClr val="bg1">
              <a:lumMod val="85000"/>
            </a:schemeClr>
          </a:solidFill>
        </p:spPr>
        <p:txBody>
          <a:bodyPr/>
          <a:lstStyle/>
          <a:p>
            <a:endParaRPr lang="en-US"/>
          </a:p>
        </p:txBody>
      </p:sp>
      <p:sp>
        <p:nvSpPr>
          <p:cNvPr id="30" name="Picture Placeholder 26"/>
          <p:cNvSpPr>
            <a:spLocks noGrp="1"/>
          </p:cNvSpPr>
          <p:nvPr>
            <p:ph type="pic" sz="quarter" idx="13"/>
          </p:nvPr>
        </p:nvSpPr>
        <p:spPr>
          <a:xfrm>
            <a:off x="4572794" y="4572000"/>
            <a:ext cx="1371838" cy="1828800"/>
          </a:xfrm>
          <a:prstGeom prst="rect">
            <a:avLst/>
          </a:prstGeom>
          <a:solidFill>
            <a:schemeClr val="bg1">
              <a:lumMod val="85000"/>
            </a:schemeClr>
          </a:solidFill>
        </p:spPr>
        <p:txBody>
          <a:bodyPr/>
          <a:lstStyle/>
          <a:p>
            <a:endParaRPr lang="en-US"/>
          </a:p>
        </p:txBody>
      </p:sp>
      <p:sp>
        <p:nvSpPr>
          <p:cNvPr id="32" name="Text Placeholder 31"/>
          <p:cNvSpPr>
            <a:spLocks noGrp="1"/>
          </p:cNvSpPr>
          <p:nvPr>
            <p:ph type="body" sz="quarter" idx="14"/>
          </p:nvPr>
        </p:nvSpPr>
        <p:spPr>
          <a:xfrm>
            <a:off x="2125635" y="475138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33"/>
          <p:cNvSpPr>
            <a:spLocks noGrp="1"/>
          </p:cNvSpPr>
          <p:nvPr>
            <p:ph type="body" sz="quarter" idx="15"/>
          </p:nvPr>
        </p:nvSpPr>
        <p:spPr>
          <a:xfrm>
            <a:off x="2125635" y="545306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31"/>
          <p:cNvSpPr>
            <a:spLocks noGrp="1"/>
          </p:cNvSpPr>
          <p:nvPr>
            <p:ph type="body" sz="quarter" idx="16"/>
          </p:nvPr>
        </p:nvSpPr>
        <p:spPr>
          <a:xfrm>
            <a:off x="6012509" y="4741129"/>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33"/>
          <p:cNvSpPr>
            <a:spLocks noGrp="1"/>
          </p:cNvSpPr>
          <p:nvPr>
            <p:ph type="body" sz="quarter" idx="17"/>
          </p:nvPr>
        </p:nvSpPr>
        <p:spPr>
          <a:xfrm>
            <a:off x="6012510" y="5442804"/>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31"/>
          <p:cNvSpPr>
            <a:spLocks noGrp="1"/>
          </p:cNvSpPr>
          <p:nvPr>
            <p:ph type="body" sz="quarter" idx="18"/>
          </p:nvPr>
        </p:nvSpPr>
        <p:spPr>
          <a:xfrm>
            <a:off x="4687114" y="290601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33"/>
          <p:cNvSpPr>
            <a:spLocks noGrp="1"/>
          </p:cNvSpPr>
          <p:nvPr>
            <p:ph type="body" sz="quarter" idx="19"/>
          </p:nvPr>
        </p:nvSpPr>
        <p:spPr>
          <a:xfrm>
            <a:off x="4687114" y="360769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1"/>
          <p:cNvSpPr>
            <a:spLocks noGrp="1"/>
          </p:cNvSpPr>
          <p:nvPr>
            <p:ph type="body" sz="quarter" idx="20"/>
          </p:nvPr>
        </p:nvSpPr>
        <p:spPr>
          <a:xfrm>
            <a:off x="2125635" y="1097252"/>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33"/>
          <p:cNvSpPr>
            <a:spLocks noGrp="1"/>
          </p:cNvSpPr>
          <p:nvPr>
            <p:ph type="body" sz="quarter" idx="21"/>
          </p:nvPr>
        </p:nvSpPr>
        <p:spPr>
          <a:xfrm>
            <a:off x="2125635" y="1798927"/>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41"/>
          <p:cNvSpPr>
            <a:spLocks noGrp="1"/>
          </p:cNvSpPr>
          <p:nvPr>
            <p:ph type="body" sz="quarter" idx="22"/>
          </p:nvPr>
        </p:nvSpPr>
        <p:spPr>
          <a:xfrm>
            <a:off x="4896700" y="1325563"/>
            <a:ext cx="3160468" cy="595312"/>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41"/>
          <p:cNvSpPr>
            <a:spLocks noGrp="1"/>
          </p:cNvSpPr>
          <p:nvPr>
            <p:ph type="body" sz="quarter" idx="23"/>
          </p:nvPr>
        </p:nvSpPr>
        <p:spPr>
          <a:xfrm>
            <a:off x="4896700" y="1949563"/>
            <a:ext cx="3160468" cy="406714"/>
          </a:xfrm>
          <a:prstGeom prst="rect">
            <a:avLst/>
          </a:prstGeom>
        </p:spPr>
        <p:txBody>
          <a:bodyPr>
            <a:normAutofit/>
          </a:bodyPr>
          <a:lstStyle>
            <a:lvl1pPr marL="0" indent="0">
              <a:buNone/>
              <a:defRPr sz="1000">
                <a:solidFill>
                  <a:schemeClr val="tx1">
                    <a:lumMod val="50000"/>
                    <a:lumOff val="50000"/>
                  </a:schemeClr>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2387739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ingle">
    <p:spTree>
      <p:nvGrpSpPr>
        <p:cNvPr id="1" name=""/>
        <p:cNvGrpSpPr/>
        <p:nvPr/>
      </p:nvGrpSpPr>
      <p:grpSpPr>
        <a:xfrm>
          <a:off x="0" y="0"/>
          <a:ext cx="0" cy="0"/>
          <a:chOff x="0" y="0"/>
          <a:chExt cx="0" cy="0"/>
        </a:xfrm>
      </p:grpSpPr>
      <p:sp>
        <p:nvSpPr>
          <p:cNvPr id="30" name="Big Image"/>
          <p:cNvSpPr>
            <a:spLocks noGrp="1"/>
          </p:cNvSpPr>
          <p:nvPr>
            <p:ph type="pic" sz="quarter" idx="10"/>
          </p:nvPr>
        </p:nvSpPr>
        <p:spPr>
          <a:xfrm>
            <a:off x="5263476" y="0"/>
            <a:ext cx="3882112" cy="6858000"/>
          </a:xfrm>
          <a:prstGeom prst="rect">
            <a:avLst/>
          </a:prstGeom>
          <a:solidFill>
            <a:schemeClr val="bg1">
              <a:lumMod val="85000"/>
            </a:schemeClr>
          </a:solidFill>
        </p:spPr>
        <p:txBody>
          <a:bodyPr/>
          <a:lstStyle/>
          <a:p>
            <a:endParaRPr lang="en-US"/>
          </a:p>
        </p:txBody>
      </p:sp>
      <p:sp>
        <p:nvSpPr>
          <p:cNvPr id="34" name="Content Placeholder 33"/>
          <p:cNvSpPr>
            <a:spLocks noGrp="1"/>
          </p:cNvSpPr>
          <p:nvPr>
            <p:ph sz="quarter" idx="12"/>
          </p:nvPr>
        </p:nvSpPr>
        <p:spPr>
          <a:xfrm>
            <a:off x="583508" y="2816226"/>
            <a:ext cx="1838644" cy="612775"/>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35" name="Content Placeholder 33"/>
          <p:cNvSpPr>
            <a:spLocks noGrp="1"/>
          </p:cNvSpPr>
          <p:nvPr>
            <p:ph sz="quarter" idx="13"/>
          </p:nvPr>
        </p:nvSpPr>
        <p:spPr>
          <a:xfrm>
            <a:off x="1753932" y="3454156"/>
            <a:ext cx="668220" cy="277086"/>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Chart Placeholder 40"/>
          <p:cNvSpPr>
            <a:spLocks noGrp="1"/>
          </p:cNvSpPr>
          <p:nvPr>
            <p:ph type="chart" sz="quarter" idx="14"/>
          </p:nvPr>
        </p:nvSpPr>
        <p:spPr>
          <a:xfrm>
            <a:off x="583508" y="4308475"/>
            <a:ext cx="3989286" cy="1703388"/>
          </a:xfrm>
          <a:prstGeom prst="rect">
            <a:avLst/>
          </a:prstGeom>
        </p:spPr>
        <p:txBody>
          <a:bodyPr/>
          <a:lstStyle>
            <a:lvl1pPr>
              <a:defRPr>
                <a:solidFill>
                  <a:schemeClr val="tx1">
                    <a:lumMod val="50000"/>
                    <a:lumOff val="50000"/>
                  </a:schemeClr>
                </a:solidFill>
              </a:defRPr>
            </a:lvl1pPr>
          </a:lstStyle>
          <a:p>
            <a:endParaRPr lang="en-US"/>
          </a:p>
        </p:txBody>
      </p:sp>
      <p:sp>
        <p:nvSpPr>
          <p:cNvPr id="42" name="Text Placeholder 68"/>
          <p:cNvSpPr>
            <a:spLocks noGrp="1"/>
          </p:cNvSpPr>
          <p:nvPr>
            <p:ph type="body" sz="quarter" idx="25"/>
          </p:nvPr>
        </p:nvSpPr>
        <p:spPr>
          <a:xfrm>
            <a:off x="460616" y="1061261"/>
            <a:ext cx="4392670" cy="619125"/>
          </a:xfrm>
          <a:prstGeom prst="rect">
            <a:avLst/>
          </a:prstGeom>
        </p:spPr>
        <p:txBody>
          <a:bodyPr/>
          <a:lstStyle>
            <a:lvl1pPr marL="0" indent="0" algn="l">
              <a:buNone/>
              <a:defRPr>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58"/>
          <p:cNvSpPr>
            <a:spLocks noGrp="1"/>
          </p:cNvSpPr>
          <p:nvPr>
            <p:ph type="body" sz="quarter" idx="26"/>
          </p:nvPr>
        </p:nvSpPr>
        <p:spPr>
          <a:xfrm>
            <a:off x="460616" y="1677106"/>
            <a:ext cx="3471724" cy="561886"/>
          </a:xfrm>
          <a:prstGeom prst="rect">
            <a:avLst/>
          </a:prstGeom>
        </p:spPr>
        <p:txBody>
          <a:bodyPr>
            <a:normAutofit/>
          </a:bodyPr>
          <a:lstStyle>
            <a:lvl1pPr marL="0" indent="0" algn="l">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231830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5588" cy="6858000"/>
          </a:xfrm>
          <a:prstGeom prst="rect">
            <a:avLst/>
          </a:prstGeom>
        </p:spPr>
        <p:txBody>
          <a:bodyPr/>
          <a:lstStyle>
            <a:lvl1pPr>
              <a:defRPr>
                <a:solidFill>
                  <a:schemeClr val="tx1">
                    <a:lumMod val="50000"/>
                    <a:lumOff val="50000"/>
                  </a:schemeClr>
                </a:solidFill>
              </a:defRPr>
            </a:lvl1pPr>
          </a:lstStyle>
          <a:p>
            <a:endParaRPr lang="en-US"/>
          </a:p>
        </p:txBody>
      </p:sp>
      <p:sp>
        <p:nvSpPr>
          <p:cNvPr id="8" name="Text Placeholder 41"/>
          <p:cNvSpPr>
            <a:spLocks noGrp="1"/>
          </p:cNvSpPr>
          <p:nvPr>
            <p:ph type="body" sz="quarter" idx="22"/>
          </p:nvPr>
        </p:nvSpPr>
        <p:spPr>
          <a:xfrm>
            <a:off x="5259370" y="2513232"/>
            <a:ext cx="3160468" cy="595312"/>
          </a:xfrm>
          <a:prstGeom prst="rect">
            <a:avLst/>
          </a:prstGeom>
        </p:spPr>
        <p:txBody>
          <a:bodyPr>
            <a:normAutofit/>
          </a:bodyPr>
          <a:lstStyle>
            <a:lvl1pPr marL="0" indent="0">
              <a:buNone/>
              <a:defRPr sz="3200">
                <a:solidFill>
                  <a:schemeClr val="bg1"/>
                </a:solidFill>
                <a:latin typeface="GeosansLight" panose="02000603020000020003" pitchFamily="2" charset="0"/>
              </a:defRPr>
            </a:lvl1pPr>
          </a:lstStyle>
          <a:p>
            <a:pPr lvl="0"/>
            <a:endParaRPr lang="en-US"/>
          </a:p>
        </p:txBody>
      </p:sp>
      <p:sp>
        <p:nvSpPr>
          <p:cNvPr id="9" name="Text Placeholder 41"/>
          <p:cNvSpPr>
            <a:spLocks noGrp="1"/>
          </p:cNvSpPr>
          <p:nvPr>
            <p:ph type="body" sz="quarter" idx="23"/>
          </p:nvPr>
        </p:nvSpPr>
        <p:spPr>
          <a:xfrm>
            <a:off x="5259370" y="3137232"/>
            <a:ext cx="3160468" cy="1066906"/>
          </a:xfrm>
          <a:prstGeom prst="rect">
            <a:avLst/>
          </a:prstGeom>
        </p:spPr>
        <p:txBody>
          <a:bodyPr>
            <a:normAutofit/>
          </a:bodyPr>
          <a:lstStyle>
            <a:lvl1pPr marL="0" indent="0">
              <a:buNone/>
              <a:defRPr sz="1000">
                <a:solidFill>
                  <a:schemeClr val="bg1"/>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89778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39EAC-0C9D-4EDE-8226-8A15BA152F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A47622-04BC-457F-B4D5-F11D224A4EB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5E6711-B6A3-4734-BF52-8D452600FBC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5" name="页脚占位符 4">
            <a:extLst>
              <a:ext uri="{FF2B5EF4-FFF2-40B4-BE49-F238E27FC236}">
                <a16:creationId xmlns:a16="http://schemas.microsoft.com/office/drawing/2014/main" id="{CC2506C5-4AD1-45D7-8E98-29BA6AF2D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6600A-280D-4BAD-AF03-5118A569E41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145918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429000"/>
            <a:ext cx="4572794" cy="3429000"/>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2512656" y="0"/>
            <a:ext cx="3436740" cy="3429000"/>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5949396" y="0"/>
            <a:ext cx="3196192" cy="3429000"/>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6632933" y="3429000"/>
            <a:ext cx="2512655" cy="3429000"/>
          </a:xfrm>
          <a:prstGeom prst="rect">
            <a:avLst/>
          </a:prstGeom>
          <a:solidFill>
            <a:schemeClr val="bg1">
              <a:lumMod val="85000"/>
            </a:schemeClr>
          </a:solidFill>
        </p:spPr>
        <p:txBody>
          <a:bodyPr/>
          <a:lstStyle/>
          <a:p>
            <a:endParaRPr lang="en-US"/>
          </a:p>
        </p:txBody>
      </p:sp>
      <p:sp>
        <p:nvSpPr>
          <p:cNvPr id="5" name="Rectangle 4"/>
          <p:cNvSpPr/>
          <p:nvPr userDrawn="1"/>
        </p:nvSpPr>
        <p:spPr>
          <a:xfrm>
            <a:off x="0" y="0"/>
            <a:ext cx="2512378"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794" y="3429000"/>
            <a:ext cx="2060416"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p:cNvSpPr>
            <a:spLocks noGrp="1"/>
          </p:cNvSpPr>
          <p:nvPr>
            <p:ph type="body" sz="quarter" idx="14"/>
          </p:nvPr>
        </p:nvSpPr>
        <p:spPr>
          <a:xfrm>
            <a:off x="6638888" y="2206625"/>
            <a:ext cx="1817209" cy="369888"/>
          </a:xfrm>
          <a:prstGeom prst="rect">
            <a:avLst/>
          </a:prstGeom>
          <a:ln>
            <a:solidFill>
              <a:schemeClr val="bg1"/>
            </a:solidFill>
          </a:ln>
        </p:spPr>
        <p:txBody>
          <a:bodyPr>
            <a:normAutofit/>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27"/>
          <p:cNvSpPr>
            <a:spLocks noGrp="1"/>
          </p:cNvSpPr>
          <p:nvPr>
            <p:ph type="body" sz="quarter" idx="15"/>
          </p:nvPr>
        </p:nvSpPr>
        <p:spPr>
          <a:xfrm>
            <a:off x="3240254" y="4340226"/>
            <a:ext cx="2815126" cy="411163"/>
          </a:xfrm>
          <a:prstGeom prst="rect">
            <a:avLst/>
          </a:prstGeom>
        </p:spPr>
        <p:txBody>
          <a:bodyPr>
            <a:normAutofit/>
          </a:bodyPr>
          <a:lstStyle>
            <a:lvl1pPr marL="0" indent="0">
              <a:buNone/>
              <a:defRPr sz="2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9" name="Text Placeholder 27"/>
          <p:cNvSpPr>
            <a:spLocks noGrp="1"/>
          </p:cNvSpPr>
          <p:nvPr>
            <p:ph type="body" sz="quarter" idx="16"/>
          </p:nvPr>
        </p:nvSpPr>
        <p:spPr>
          <a:xfrm>
            <a:off x="4705634" y="5221387"/>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27"/>
          <p:cNvSpPr>
            <a:spLocks noGrp="1"/>
          </p:cNvSpPr>
          <p:nvPr>
            <p:ph type="body" sz="quarter" idx="17"/>
          </p:nvPr>
        </p:nvSpPr>
        <p:spPr>
          <a:xfrm>
            <a:off x="5023162" y="4775264"/>
            <a:ext cx="1034490" cy="309715"/>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31"/>
          <p:cNvSpPr>
            <a:spLocks noGrp="1"/>
          </p:cNvSpPr>
          <p:nvPr>
            <p:ph type="body" sz="quarter" idx="18"/>
          </p:nvPr>
        </p:nvSpPr>
        <p:spPr>
          <a:xfrm>
            <a:off x="426318" y="893764"/>
            <a:ext cx="1528946" cy="314325"/>
          </a:xfrm>
          <a:prstGeom prst="rect">
            <a:avLst/>
          </a:prstGeom>
        </p:spPr>
        <p:txBody>
          <a:bodyPr>
            <a:noAutofit/>
          </a:bodyPr>
          <a:lstStyle>
            <a:lvl1pPr marL="0" indent="0">
              <a:buNone/>
              <a:defRPr sz="2000">
                <a:solidFill>
                  <a:schemeClr val="bg1"/>
                </a:solidFill>
                <a:latin typeface="GeosansLight" panose="02000603020000020003" pitchFamily="2" charset="0"/>
              </a:defRPr>
            </a:lvl1pPr>
          </a:lstStyle>
          <a:p>
            <a:pPr lvl="0"/>
            <a:endParaRPr lang="en-US"/>
          </a:p>
        </p:txBody>
      </p:sp>
      <p:sp>
        <p:nvSpPr>
          <p:cNvPr id="33" name="Text Placeholder 31"/>
          <p:cNvSpPr>
            <a:spLocks noGrp="1"/>
          </p:cNvSpPr>
          <p:nvPr>
            <p:ph type="body" sz="quarter" idx="19"/>
          </p:nvPr>
        </p:nvSpPr>
        <p:spPr>
          <a:xfrm>
            <a:off x="426316" y="1228726"/>
            <a:ext cx="1978343" cy="424339"/>
          </a:xfrm>
          <a:prstGeom prst="rect">
            <a:avLst/>
          </a:prstGeom>
        </p:spPr>
        <p:txBody>
          <a:bodyPr>
            <a:noAutofit/>
          </a:bodyPr>
          <a:lstStyle>
            <a:lvl1pPr marL="0" indent="0">
              <a:buNone/>
              <a:defRPr sz="2800">
                <a:solidFill>
                  <a:schemeClr val="bg1"/>
                </a:solidFill>
                <a:latin typeface="GeosansLight" panose="02000603020000020003" pitchFamily="2" charset="0"/>
              </a:defRPr>
            </a:lvl1pPr>
          </a:lstStyle>
          <a:p>
            <a:pPr lvl="0"/>
            <a:endParaRPr lang="en-US"/>
          </a:p>
        </p:txBody>
      </p:sp>
      <p:sp>
        <p:nvSpPr>
          <p:cNvPr id="34" name="Text Placeholder 27"/>
          <p:cNvSpPr>
            <a:spLocks noGrp="1"/>
          </p:cNvSpPr>
          <p:nvPr>
            <p:ph type="body" sz="quarter" idx="20"/>
          </p:nvPr>
        </p:nvSpPr>
        <p:spPr>
          <a:xfrm>
            <a:off x="426317" y="1936939"/>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53159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roduct Layout">
    <p:spTree>
      <p:nvGrpSpPr>
        <p:cNvPr id="1" name=""/>
        <p:cNvGrpSpPr/>
        <p:nvPr/>
      </p:nvGrpSpPr>
      <p:grpSpPr>
        <a:xfrm>
          <a:off x="0" y="0"/>
          <a:ext cx="0" cy="0"/>
          <a:chOff x="0" y="0"/>
          <a:chExt cx="0" cy="0"/>
        </a:xfrm>
      </p:grpSpPr>
      <p:sp>
        <p:nvSpPr>
          <p:cNvPr id="21" name="Oval 20"/>
          <p:cNvSpPr/>
          <p:nvPr userDrawn="1"/>
        </p:nvSpPr>
        <p:spPr>
          <a:xfrm>
            <a:off x="700976" y="4904155"/>
            <a:ext cx="716034" cy="954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ontAwesome" pitchFamily="2" charset="0"/>
              </a:rPr>
              <a:t></a:t>
            </a:r>
            <a:endParaRPr lang="en-US" sz="2800">
              <a:solidFill>
                <a:schemeClr val="bg1"/>
              </a:solidFill>
            </a:endParaRPr>
          </a:p>
        </p:txBody>
      </p:sp>
      <p:sp>
        <p:nvSpPr>
          <p:cNvPr id="23" name="Oval 22"/>
          <p:cNvSpPr/>
          <p:nvPr userDrawn="1"/>
        </p:nvSpPr>
        <p:spPr>
          <a:xfrm>
            <a:off x="1237447" y="4904155"/>
            <a:ext cx="179563" cy="2393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4"/>
          <p:cNvSpPr>
            <a:spLocks noGrp="1"/>
          </p:cNvSpPr>
          <p:nvPr>
            <p:ph type="pic" sz="quarter" idx="10"/>
          </p:nvPr>
        </p:nvSpPr>
        <p:spPr>
          <a:xfrm>
            <a:off x="685919" y="1620839"/>
            <a:ext cx="1826736" cy="1817687"/>
          </a:xfrm>
          <a:prstGeom prst="rect">
            <a:avLst/>
          </a:prstGeom>
          <a:solidFill>
            <a:schemeClr val="bg1">
              <a:lumMod val="85000"/>
            </a:schemeClr>
          </a:solidFill>
        </p:spPr>
        <p:txBody>
          <a:bodyPr/>
          <a:lstStyle/>
          <a:p>
            <a:endParaRPr lang="en-US"/>
          </a:p>
        </p:txBody>
      </p:sp>
      <p:sp>
        <p:nvSpPr>
          <p:cNvPr id="26" name="Picture Placeholder 24"/>
          <p:cNvSpPr>
            <a:spLocks noGrp="1"/>
          </p:cNvSpPr>
          <p:nvPr>
            <p:ph type="pic" sz="quarter" idx="11"/>
          </p:nvPr>
        </p:nvSpPr>
        <p:spPr>
          <a:xfrm>
            <a:off x="2671895" y="1620839"/>
            <a:ext cx="1826736" cy="1817687"/>
          </a:xfrm>
          <a:prstGeom prst="rect">
            <a:avLst/>
          </a:prstGeom>
          <a:solidFill>
            <a:schemeClr val="bg1">
              <a:lumMod val="85000"/>
            </a:schemeClr>
          </a:solidFill>
        </p:spPr>
        <p:txBody>
          <a:bodyPr/>
          <a:lstStyle/>
          <a:p>
            <a:endParaRPr lang="en-US"/>
          </a:p>
        </p:txBody>
      </p:sp>
      <p:sp>
        <p:nvSpPr>
          <p:cNvPr id="27" name="Picture Placeholder 24"/>
          <p:cNvSpPr>
            <a:spLocks noGrp="1"/>
          </p:cNvSpPr>
          <p:nvPr>
            <p:ph type="pic" sz="quarter" idx="12"/>
          </p:nvPr>
        </p:nvSpPr>
        <p:spPr>
          <a:xfrm>
            <a:off x="4657593" y="1620839"/>
            <a:ext cx="1826736" cy="1817687"/>
          </a:xfrm>
          <a:prstGeom prst="rect">
            <a:avLst/>
          </a:prstGeom>
          <a:solidFill>
            <a:schemeClr val="bg1">
              <a:lumMod val="85000"/>
            </a:schemeClr>
          </a:solidFill>
        </p:spPr>
        <p:txBody>
          <a:bodyPr/>
          <a:lstStyle/>
          <a:p>
            <a:endParaRPr lang="en-US"/>
          </a:p>
        </p:txBody>
      </p:sp>
      <p:sp>
        <p:nvSpPr>
          <p:cNvPr id="28" name="Picture Placeholder 24"/>
          <p:cNvSpPr>
            <a:spLocks noGrp="1"/>
          </p:cNvSpPr>
          <p:nvPr>
            <p:ph type="pic" sz="quarter" idx="13"/>
          </p:nvPr>
        </p:nvSpPr>
        <p:spPr>
          <a:xfrm>
            <a:off x="6643291" y="1620532"/>
            <a:ext cx="1826736" cy="1817687"/>
          </a:xfrm>
          <a:prstGeom prst="rect">
            <a:avLst/>
          </a:prstGeom>
          <a:solidFill>
            <a:schemeClr val="bg1">
              <a:lumMod val="85000"/>
            </a:schemeClr>
          </a:solidFill>
        </p:spPr>
        <p:txBody>
          <a:bodyPr/>
          <a:lstStyle/>
          <a:p>
            <a:endParaRPr lang="en-US"/>
          </a:p>
        </p:txBody>
      </p:sp>
      <p:sp>
        <p:nvSpPr>
          <p:cNvPr id="30" name="Text Placeholder 29"/>
          <p:cNvSpPr>
            <a:spLocks noGrp="1"/>
          </p:cNvSpPr>
          <p:nvPr>
            <p:ph type="body" sz="quarter" idx="14"/>
          </p:nvPr>
        </p:nvSpPr>
        <p:spPr>
          <a:xfrm>
            <a:off x="685919"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1" name="Text Placeholder 29"/>
          <p:cNvSpPr>
            <a:spLocks noGrp="1"/>
          </p:cNvSpPr>
          <p:nvPr>
            <p:ph type="body" sz="quarter" idx="15"/>
          </p:nvPr>
        </p:nvSpPr>
        <p:spPr>
          <a:xfrm>
            <a:off x="2645775" y="3604658"/>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29"/>
          <p:cNvSpPr>
            <a:spLocks noGrp="1"/>
          </p:cNvSpPr>
          <p:nvPr>
            <p:ph type="body" sz="quarter" idx="16"/>
          </p:nvPr>
        </p:nvSpPr>
        <p:spPr>
          <a:xfrm>
            <a:off x="4657178"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29"/>
          <p:cNvSpPr>
            <a:spLocks noGrp="1"/>
          </p:cNvSpPr>
          <p:nvPr>
            <p:ph type="body" sz="quarter" idx="17"/>
          </p:nvPr>
        </p:nvSpPr>
        <p:spPr>
          <a:xfrm>
            <a:off x="6643291"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29"/>
          <p:cNvSpPr>
            <a:spLocks noGrp="1"/>
          </p:cNvSpPr>
          <p:nvPr>
            <p:ph type="body" sz="quarter" idx="18"/>
          </p:nvPr>
        </p:nvSpPr>
        <p:spPr>
          <a:xfrm>
            <a:off x="1520162" y="5023843"/>
            <a:ext cx="6829591"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36" name="Text Placeholder 58"/>
          <p:cNvSpPr>
            <a:spLocks noGrp="1"/>
          </p:cNvSpPr>
          <p:nvPr>
            <p:ph type="body" sz="quarter" idx="24"/>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7" name="Text Placeholder 28"/>
          <p:cNvSpPr>
            <a:spLocks noGrp="1"/>
          </p:cNvSpPr>
          <p:nvPr>
            <p:ph type="body" sz="quarter" idx="25"/>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8" name="Text Placeholder 28"/>
          <p:cNvSpPr>
            <a:spLocks noGrp="1"/>
          </p:cNvSpPr>
          <p:nvPr>
            <p:ph type="body" sz="quarter" idx="26"/>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9" name="Text Placeholder 28"/>
          <p:cNvSpPr>
            <a:spLocks noGrp="1"/>
          </p:cNvSpPr>
          <p:nvPr>
            <p:ph type="body" sz="quarter" idx="27"/>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342781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374220" y="914400"/>
            <a:ext cx="3198574" cy="2514600"/>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4572794" y="3429000"/>
            <a:ext cx="3198574" cy="2514600"/>
          </a:xfrm>
          <a:prstGeom prst="rect">
            <a:avLst/>
          </a:prstGeom>
          <a:solidFill>
            <a:schemeClr val="bg1">
              <a:lumMod val="85000"/>
            </a:schemeClr>
          </a:solidFill>
        </p:spPr>
        <p:txBody>
          <a:bodyPr/>
          <a:lstStyle/>
          <a:p>
            <a:endParaRPr lang="en-US"/>
          </a:p>
        </p:txBody>
      </p:sp>
      <p:sp>
        <p:nvSpPr>
          <p:cNvPr id="11" name="Rectangle 10"/>
          <p:cNvSpPr/>
          <p:nvPr userDrawn="1"/>
        </p:nvSpPr>
        <p:spPr>
          <a:xfrm>
            <a:off x="3822938" y="1987034"/>
            <a:ext cx="749856"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794" y="4501634"/>
            <a:ext cx="1078606" cy="3693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p:cNvSpPr>
            <a:spLocks noGrp="1"/>
          </p:cNvSpPr>
          <p:nvPr>
            <p:ph type="body" sz="quarter" idx="12"/>
          </p:nvPr>
        </p:nvSpPr>
        <p:spPr>
          <a:xfrm>
            <a:off x="3822938" y="1980994"/>
            <a:ext cx="3107214" cy="365760"/>
          </a:xfrm>
          <a:prstGeom prst="rect">
            <a:avLst/>
          </a:prstGeom>
        </p:spPr>
        <p:txBody>
          <a:bodyPr>
            <a:normAutofit/>
          </a:bodyPr>
          <a:lstStyle>
            <a:lvl1pPr marL="0" indent="0">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5" name="Text Placeholder 24"/>
          <p:cNvSpPr>
            <a:spLocks noGrp="1"/>
          </p:cNvSpPr>
          <p:nvPr>
            <p:ph type="body" sz="quarter" idx="13"/>
          </p:nvPr>
        </p:nvSpPr>
        <p:spPr>
          <a:xfrm>
            <a:off x="4635909" y="2538414"/>
            <a:ext cx="2294732" cy="7080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6" name="Text Placeholder 22"/>
          <p:cNvSpPr>
            <a:spLocks noGrp="1"/>
          </p:cNvSpPr>
          <p:nvPr>
            <p:ph type="body" sz="quarter" idx="14"/>
          </p:nvPr>
        </p:nvSpPr>
        <p:spPr>
          <a:xfrm>
            <a:off x="2540512" y="4495594"/>
            <a:ext cx="3107214" cy="365760"/>
          </a:xfrm>
          <a:prstGeom prst="rect">
            <a:avLst/>
          </a:prstGeom>
        </p:spPr>
        <p:txBody>
          <a:bodyPr>
            <a:normAutofit/>
          </a:bodyPr>
          <a:lstStyle>
            <a:lvl1pPr marL="0" indent="0" algn="r">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7" name="Text Placeholder 24"/>
          <p:cNvSpPr>
            <a:spLocks noGrp="1"/>
          </p:cNvSpPr>
          <p:nvPr>
            <p:ph type="body" sz="quarter" idx="15"/>
          </p:nvPr>
        </p:nvSpPr>
        <p:spPr>
          <a:xfrm>
            <a:off x="2213663" y="5069249"/>
            <a:ext cx="2294732" cy="708025"/>
          </a:xfrm>
          <a:prstGeom prst="rect">
            <a:avLst/>
          </a:prstGeom>
        </p:spPr>
        <p:txBody>
          <a:bodyPr>
            <a:normAutofit/>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2198092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 Full Screen">
    <p:spTree>
      <p:nvGrpSpPr>
        <p:cNvPr id="1" name=""/>
        <p:cNvGrpSpPr/>
        <p:nvPr/>
      </p:nvGrpSpPr>
      <p:grpSpPr>
        <a:xfrm>
          <a:off x="0" y="0"/>
          <a:ext cx="0" cy="0"/>
          <a:chOff x="0" y="0"/>
          <a:chExt cx="0" cy="0"/>
        </a:xfrm>
      </p:grpSpPr>
      <p:sp>
        <p:nvSpPr>
          <p:cNvPr id="12" name="Background White"/>
          <p:cNvSpPr/>
          <p:nvPr userDrawn="1"/>
        </p:nvSpPr>
        <p:spPr>
          <a:xfrm>
            <a:off x="2854009" y="0"/>
            <a:ext cx="34375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4371863" y="5700071"/>
            <a:ext cx="615874" cy="584775"/>
          </a:xfrm>
          <a:prstGeom prst="rect">
            <a:avLst/>
          </a:prstGeom>
        </p:spPr>
        <p:txBody>
          <a:bodyPr wrap="none">
            <a:spAutoFit/>
          </a:bodyPr>
          <a:lstStyle/>
          <a:p>
            <a:r>
              <a:rPr lang="en-US" sz="3200">
                <a:solidFill>
                  <a:schemeClr val="accent6"/>
                </a:solidFill>
                <a:latin typeface="FontAwesome" pitchFamily="2" charset="0"/>
              </a:rPr>
              <a:t></a:t>
            </a:r>
            <a:endParaRPr lang="en-US" sz="3200">
              <a:solidFill>
                <a:schemeClr val="accent6"/>
              </a:solidFill>
            </a:endParaRPr>
          </a:p>
        </p:txBody>
      </p:sp>
      <p:sp>
        <p:nvSpPr>
          <p:cNvPr id="5" name="Text Placeholder 4"/>
          <p:cNvSpPr>
            <a:spLocks noGrp="1"/>
          </p:cNvSpPr>
          <p:nvPr userDrawn="1">
            <p:ph type="body" sz="quarter" idx="11"/>
          </p:nvPr>
        </p:nvSpPr>
        <p:spPr>
          <a:xfrm>
            <a:off x="3272406" y="2322514"/>
            <a:ext cx="2680563" cy="16716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4"/>
          <p:cNvSpPr>
            <a:spLocks noGrp="1"/>
          </p:cNvSpPr>
          <p:nvPr>
            <p:ph type="body" sz="quarter" idx="12"/>
          </p:nvPr>
        </p:nvSpPr>
        <p:spPr>
          <a:xfrm>
            <a:off x="3272332" y="1012369"/>
            <a:ext cx="2680563" cy="584775"/>
          </a:xfrm>
          <a:prstGeom prst="rect">
            <a:avLst/>
          </a:prstGeom>
        </p:spPr>
        <p:txBody>
          <a:bodyPr/>
          <a:lstStyle>
            <a:lvl1pPr marL="0" indent="0">
              <a:buNone/>
              <a:defRPr sz="3200">
                <a:solidFill>
                  <a:schemeClr val="tx1">
                    <a:lumMod val="50000"/>
                    <a:lumOff val="50000"/>
                  </a:schemeClr>
                </a:solidFill>
                <a:latin typeface="GeosansLight" panose="02000603020000020003" pitchFamily="2" charset="0"/>
                <a:ea typeface="Open Sans" panose="020B0606030504020204" pitchFamily="34" charset="0"/>
                <a:cs typeface="Open Sans" panose="020B0606030504020204" pitchFamily="34" charset="0"/>
              </a:defRPr>
            </a:lvl1pPr>
          </a:lstStyle>
          <a:p>
            <a:pPr lvl="0"/>
            <a:endParaRPr lang="en-US"/>
          </a:p>
        </p:txBody>
      </p:sp>
      <p:sp>
        <p:nvSpPr>
          <p:cNvPr id="29" name="Text Placeholder 4"/>
          <p:cNvSpPr>
            <a:spLocks noGrp="1"/>
          </p:cNvSpPr>
          <p:nvPr>
            <p:ph type="body" sz="quarter" idx="13"/>
          </p:nvPr>
        </p:nvSpPr>
        <p:spPr>
          <a:xfrm>
            <a:off x="3272332" y="1620487"/>
            <a:ext cx="2680563" cy="37056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4"/>
          <p:cNvSpPr>
            <a:spLocks noGrp="1"/>
          </p:cNvSpPr>
          <p:nvPr>
            <p:ph type="body" sz="quarter" idx="14"/>
          </p:nvPr>
        </p:nvSpPr>
        <p:spPr>
          <a:xfrm>
            <a:off x="32723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4"/>
          <p:cNvSpPr>
            <a:spLocks noGrp="1"/>
          </p:cNvSpPr>
          <p:nvPr>
            <p:ph type="body" sz="quarter" idx="15"/>
          </p:nvPr>
        </p:nvSpPr>
        <p:spPr>
          <a:xfrm>
            <a:off x="46524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1774632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and Full Screen 2">
    <p:spTree>
      <p:nvGrpSpPr>
        <p:cNvPr id="1" name=""/>
        <p:cNvGrpSpPr/>
        <p:nvPr/>
      </p:nvGrpSpPr>
      <p:grpSpPr>
        <a:xfrm>
          <a:off x="0" y="0"/>
          <a:ext cx="0" cy="0"/>
          <a:chOff x="0" y="0"/>
          <a:chExt cx="0" cy="0"/>
        </a:xfrm>
      </p:grpSpPr>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2854009" y="1"/>
            <a:ext cx="3437571" cy="4365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1" hasCustomPrompt="1"/>
          </p:nvPr>
        </p:nvSpPr>
        <p:spPr>
          <a:xfrm>
            <a:off x="4113725" y="436841"/>
            <a:ext cx="919132" cy="246888"/>
          </a:xfrm>
          <a:prstGeom prst="rect">
            <a:avLst/>
          </a:prstGeom>
          <a:solidFill>
            <a:schemeClr val="accent6"/>
          </a:solidFill>
        </p:spPr>
        <p:txBody>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BRAND NAME</a:t>
            </a:r>
          </a:p>
        </p:txBody>
      </p:sp>
      <p:sp>
        <p:nvSpPr>
          <p:cNvPr id="8" name="Text Placeholder 7"/>
          <p:cNvSpPr>
            <a:spLocks noGrp="1"/>
          </p:cNvSpPr>
          <p:nvPr>
            <p:ph type="body" sz="quarter" idx="12"/>
          </p:nvPr>
        </p:nvSpPr>
        <p:spPr>
          <a:xfrm>
            <a:off x="3370054" y="825394"/>
            <a:ext cx="2405480" cy="5667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10" name="Chart Placeholder 9"/>
          <p:cNvSpPr>
            <a:spLocks noGrp="1"/>
          </p:cNvSpPr>
          <p:nvPr>
            <p:ph type="chart" sz="quarter" idx="13"/>
          </p:nvPr>
        </p:nvSpPr>
        <p:spPr>
          <a:xfrm>
            <a:off x="3370054" y="1912938"/>
            <a:ext cx="2405480" cy="2038350"/>
          </a:xfrm>
          <a:prstGeom prst="rect">
            <a:avLst/>
          </a:prstGeom>
        </p:spPr>
        <p:txBody>
          <a:bodyPr/>
          <a:lstStyle>
            <a:lvl1pPr>
              <a:defRPr>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90106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520D1-ED89-45EC-B272-CBF6072181D3}"/>
              </a:ext>
            </a:extLst>
          </p:cNvPr>
          <p:cNvSpPr>
            <a:spLocks noGrp="1"/>
          </p:cNvSpPr>
          <p:nvPr>
            <p:ph type="title"/>
          </p:nvPr>
        </p:nvSpPr>
        <p:spPr>
          <a:xfrm>
            <a:off x="609706" y="0"/>
            <a:ext cx="777375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BA96CC-26FD-4F5B-89EA-3B0E394932C5}"/>
              </a:ext>
            </a:extLst>
          </p:cNvPr>
          <p:cNvSpPr>
            <a:spLocks noGrp="1"/>
          </p:cNvSpPr>
          <p:nvPr>
            <p:ph type="body" sz="half" idx="1"/>
          </p:nvPr>
        </p:nvSpPr>
        <p:spPr>
          <a:xfrm>
            <a:off x="215937" y="2438400"/>
            <a:ext cx="3810662" cy="990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6AC5FDC-530E-4591-AD00-745F2751A64B}"/>
              </a:ext>
            </a:extLst>
          </p:cNvPr>
          <p:cNvSpPr>
            <a:spLocks noGrp="1"/>
          </p:cNvSpPr>
          <p:nvPr>
            <p:ph sz="half" idx="2"/>
          </p:nvPr>
        </p:nvSpPr>
        <p:spPr>
          <a:xfrm>
            <a:off x="4179025" y="2438400"/>
            <a:ext cx="3810662" cy="990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84D706C-D563-4A41-9B24-02F78F439F3E}"/>
              </a:ext>
            </a:extLst>
          </p:cNvPr>
          <p:cNvSpPr>
            <a:spLocks noGrp="1" noChangeArrowheads="1"/>
          </p:cNvSpPr>
          <p:nvPr>
            <p:ph type="dt" sz="half" idx="10"/>
          </p:nvPr>
        </p:nvSpPr>
        <p:spPr>
          <a:ln/>
        </p:spPr>
        <p:txBody>
          <a:bodyPr/>
          <a:lstStyle>
            <a:lvl1pPr>
              <a:defRPr/>
            </a:lvl1pPr>
          </a:lstStyle>
          <a:p>
            <a:pPr>
              <a:defRPr/>
            </a:pPr>
            <a:fld id="{7D33D0DC-5DEB-432C-9F3D-7A0D4C258015}" type="datetime11">
              <a:rPr lang="zh-CN" altLang="en-US"/>
              <a:pPr>
                <a:defRPr/>
              </a:pPr>
              <a:t>07:50:50</a:t>
            </a:fld>
            <a:endParaRPr lang="en-US" altLang="zh-CN"/>
          </a:p>
        </p:txBody>
      </p:sp>
      <p:sp>
        <p:nvSpPr>
          <p:cNvPr id="6" name="Rectangle 5">
            <a:extLst>
              <a:ext uri="{FF2B5EF4-FFF2-40B4-BE49-F238E27FC236}">
                <a16:creationId xmlns:a16="http://schemas.microsoft.com/office/drawing/2014/main" id="{CC43EA3F-A074-472E-846B-53290583231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6B45AA8-603D-4B83-9980-339EB553CA5F}"/>
              </a:ext>
            </a:extLst>
          </p:cNvPr>
          <p:cNvSpPr>
            <a:spLocks noGrp="1" noChangeArrowheads="1"/>
          </p:cNvSpPr>
          <p:nvPr>
            <p:ph type="sldNum" sz="quarter" idx="12"/>
          </p:nvPr>
        </p:nvSpPr>
        <p:spPr>
          <a:ln/>
        </p:spPr>
        <p:txBody>
          <a:bodyPr/>
          <a:lstStyle>
            <a:lvl1pPr>
              <a:defRPr/>
            </a:lvl1pPr>
          </a:lstStyle>
          <a:p>
            <a:pPr>
              <a:defRPr/>
            </a:pPr>
            <a:fld id="{1DA9FDB4-5247-4B8B-8493-9879F324AC7D}" type="slidenum">
              <a:rPr lang="zh-CN" altLang="en-US"/>
              <a:pPr>
                <a:defRPr/>
              </a:pPr>
              <a:t>‹#›</a:t>
            </a:fld>
            <a:endParaRPr lang="en-US" altLang="zh-CN"/>
          </a:p>
        </p:txBody>
      </p:sp>
    </p:spTree>
    <p:extLst>
      <p:ext uri="{BB962C8B-B14F-4D97-AF65-F5344CB8AC3E}">
        <p14:creationId xmlns:p14="http://schemas.microsoft.com/office/powerpoint/2010/main" val="1072426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F736-EDC7-422B-9CDD-B616D3738696}"/>
              </a:ext>
            </a:extLst>
          </p:cNvPr>
          <p:cNvSpPr>
            <a:spLocks noGrp="1"/>
          </p:cNvSpPr>
          <p:nvPr>
            <p:ph type="title"/>
          </p:nvPr>
        </p:nvSpPr>
        <p:spPr>
          <a:xfrm>
            <a:off x="623996" y="1709739"/>
            <a:ext cx="7888070" cy="2852737"/>
          </a:xfrm>
        </p:spPr>
        <p:txBody>
          <a:bodyPr anchor="b"/>
          <a:lstStyle>
            <a:lvl1pPr>
              <a:defRPr sz="4501"/>
            </a:lvl1pPr>
          </a:lstStyle>
          <a:p>
            <a:r>
              <a:rPr lang="zh-CN" altLang="en-US"/>
              <a:t>单击此处编辑母版标题样式</a:t>
            </a:r>
          </a:p>
        </p:txBody>
      </p:sp>
      <p:sp>
        <p:nvSpPr>
          <p:cNvPr id="3" name="文本占位符 2">
            <a:extLst>
              <a:ext uri="{FF2B5EF4-FFF2-40B4-BE49-F238E27FC236}">
                <a16:creationId xmlns:a16="http://schemas.microsoft.com/office/drawing/2014/main" id="{38731489-4143-46B4-AD39-669AD536CDB2}"/>
              </a:ext>
            </a:extLst>
          </p:cNvPr>
          <p:cNvSpPr>
            <a:spLocks noGrp="1"/>
          </p:cNvSpPr>
          <p:nvPr>
            <p:ph type="body" idx="1"/>
          </p:nvPr>
        </p:nvSpPr>
        <p:spPr>
          <a:xfrm>
            <a:off x="623996" y="4589464"/>
            <a:ext cx="7888070" cy="1500187"/>
          </a:xfrm>
        </p:spPr>
        <p:txBody>
          <a:bodyPr/>
          <a:lstStyle>
            <a:lvl1pPr marL="0" indent="0">
              <a:buNone/>
              <a:defRPr sz="1800">
                <a:solidFill>
                  <a:schemeClr val="tx1">
                    <a:tint val="75000"/>
                  </a:schemeClr>
                </a:solidFill>
              </a:defRPr>
            </a:lvl1pPr>
            <a:lvl2pPr marL="342946" indent="0">
              <a:buNone/>
              <a:defRPr sz="1500">
                <a:solidFill>
                  <a:schemeClr val="tx1">
                    <a:tint val="75000"/>
                  </a:schemeClr>
                </a:solidFill>
              </a:defRPr>
            </a:lvl2pPr>
            <a:lvl3pPr marL="685891" indent="0">
              <a:buNone/>
              <a:defRPr sz="1350">
                <a:solidFill>
                  <a:schemeClr val="tx1">
                    <a:tint val="75000"/>
                  </a:schemeClr>
                </a:solidFill>
              </a:defRPr>
            </a:lvl3pPr>
            <a:lvl4pPr marL="1028837" indent="0">
              <a:buNone/>
              <a:defRPr sz="1200">
                <a:solidFill>
                  <a:schemeClr val="tx1">
                    <a:tint val="75000"/>
                  </a:schemeClr>
                </a:solidFill>
              </a:defRPr>
            </a:lvl4pPr>
            <a:lvl5pPr marL="1371783" indent="0">
              <a:buNone/>
              <a:defRPr sz="1200">
                <a:solidFill>
                  <a:schemeClr val="tx1">
                    <a:tint val="75000"/>
                  </a:schemeClr>
                </a:solidFill>
              </a:defRPr>
            </a:lvl5pPr>
            <a:lvl6pPr marL="1714729" indent="0">
              <a:buNone/>
              <a:defRPr sz="1200">
                <a:solidFill>
                  <a:schemeClr val="tx1">
                    <a:tint val="75000"/>
                  </a:schemeClr>
                </a:solidFill>
              </a:defRPr>
            </a:lvl6pPr>
            <a:lvl7pPr marL="2057674" indent="0">
              <a:buNone/>
              <a:defRPr sz="1200">
                <a:solidFill>
                  <a:schemeClr val="tx1">
                    <a:tint val="75000"/>
                  </a:schemeClr>
                </a:solidFill>
              </a:defRPr>
            </a:lvl7pPr>
            <a:lvl8pPr marL="2400620" indent="0">
              <a:buNone/>
              <a:defRPr sz="1200">
                <a:solidFill>
                  <a:schemeClr val="tx1">
                    <a:tint val="75000"/>
                  </a:schemeClr>
                </a:solidFill>
              </a:defRPr>
            </a:lvl8pPr>
            <a:lvl9pPr marL="2743566"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60E4B1-D74A-48F4-B413-023EF788E3F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5" name="页脚占位符 4">
            <a:extLst>
              <a:ext uri="{FF2B5EF4-FFF2-40B4-BE49-F238E27FC236}">
                <a16:creationId xmlns:a16="http://schemas.microsoft.com/office/drawing/2014/main" id="{EEB158E6-EE8C-485C-B057-6E9833929E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0E59F-DC8E-401F-8390-6BFB4F90CC04}"/>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6488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0154D-4434-4EB3-A7F2-4D669184C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C20FBC-BAA7-4B3D-840B-CEB5E630D46E}"/>
              </a:ext>
            </a:extLst>
          </p:cNvPr>
          <p:cNvSpPr>
            <a:spLocks noGrp="1"/>
          </p:cNvSpPr>
          <p:nvPr>
            <p:ph sz="half" idx="1"/>
          </p:nvPr>
        </p:nvSpPr>
        <p:spPr>
          <a:xfrm>
            <a:off x="628759"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0DB4344-DB94-498B-8CCE-7D3C0FA8BE58}"/>
              </a:ext>
            </a:extLst>
          </p:cNvPr>
          <p:cNvSpPr>
            <a:spLocks noGrp="1"/>
          </p:cNvSpPr>
          <p:nvPr>
            <p:ph sz="half" idx="2"/>
          </p:nvPr>
        </p:nvSpPr>
        <p:spPr>
          <a:xfrm>
            <a:off x="4629954"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51537BE-0936-4BD3-8233-0A623ED2E8B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6" name="页脚占位符 5">
            <a:extLst>
              <a:ext uri="{FF2B5EF4-FFF2-40B4-BE49-F238E27FC236}">
                <a16:creationId xmlns:a16="http://schemas.microsoft.com/office/drawing/2014/main" id="{07BEABBF-DA91-434D-BD88-AED647323C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B241D5-1EC2-4FA7-8A26-984978736033}"/>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93080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E1B3C-77B4-47BE-AD62-45CB3E57A715}"/>
              </a:ext>
            </a:extLst>
          </p:cNvPr>
          <p:cNvSpPr>
            <a:spLocks noGrp="1"/>
          </p:cNvSpPr>
          <p:nvPr>
            <p:ph type="title"/>
          </p:nvPr>
        </p:nvSpPr>
        <p:spPr>
          <a:xfrm>
            <a:off x="629950" y="365126"/>
            <a:ext cx="788807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08382C-1C0C-4A6E-A084-6F7821556F90}"/>
              </a:ext>
            </a:extLst>
          </p:cNvPr>
          <p:cNvSpPr>
            <a:spLocks noGrp="1"/>
          </p:cNvSpPr>
          <p:nvPr>
            <p:ph type="body" idx="1"/>
          </p:nvPr>
        </p:nvSpPr>
        <p:spPr>
          <a:xfrm>
            <a:off x="629951" y="1681163"/>
            <a:ext cx="3869012"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49DE530D-C20C-45C8-9433-8C791CB74ECF}"/>
              </a:ext>
            </a:extLst>
          </p:cNvPr>
          <p:cNvSpPr>
            <a:spLocks noGrp="1"/>
          </p:cNvSpPr>
          <p:nvPr>
            <p:ph sz="half" idx="2"/>
          </p:nvPr>
        </p:nvSpPr>
        <p:spPr>
          <a:xfrm>
            <a:off x="629951" y="2505075"/>
            <a:ext cx="3869012"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85F1BF-6831-4EEA-9502-8737207E9157}"/>
              </a:ext>
            </a:extLst>
          </p:cNvPr>
          <p:cNvSpPr>
            <a:spLocks noGrp="1"/>
          </p:cNvSpPr>
          <p:nvPr>
            <p:ph type="body" sz="quarter" idx="3"/>
          </p:nvPr>
        </p:nvSpPr>
        <p:spPr>
          <a:xfrm>
            <a:off x="4629954" y="1681163"/>
            <a:ext cx="3888066"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A7E7081E-9AD6-4BBC-9830-34D01586E74E}"/>
              </a:ext>
            </a:extLst>
          </p:cNvPr>
          <p:cNvSpPr>
            <a:spLocks noGrp="1"/>
          </p:cNvSpPr>
          <p:nvPr>
            <p:ph sz="quarter" idx="4"/>
          </p:nvPr>
        </p:nvSpPr>
        <p:spPr>
          <a:xfrm>
            <a:off x="4629954" y="2505075"/>
            <a:ext cx="388806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F7A24B-CEB4-42C8-8E03-42A0B252831F}"/>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8" name="页脚占位符 7">
            <a:extLst>
              <a:ext uri="{FF2B5EF4-FFF2-40B4-BE49-F238E27FC236}">
                <a16:creationId xmlns:a16="http://schemas.microsoft.com/office/drawing/2014/main" id="{4BAC8022-3321-4D23-A25F-9D4DC3E2FB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CFB1F4-09C6-4384-AC6B-8731BEB3935A}"/>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7756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2ECFA-E54B-4547-9CE8-3AAA12146E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2B33F3-86FC-4E3B-B72F-97B654C0DF3D}"/>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4" name="页脚占位符 3">
            <a:extLst>
              <a:ext uri="{FF2B5EF4-FFF2-40B4-BE49-F238E27FC236}">
                <a16:creationId xmlns:a16="http://schemas.microsoft.com/office/drawing/2014/main" id="{E905557A-169C-44CC-AC64-14B31F8C66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07F4CE-51E2-443A-85A6-5D03B95C9A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426768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3097DD-B0C2-4B31-A3D9-1C043F0C9C25}"/>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3" name="页脚占位符 2">
            <a:extLst>
              <a:ext uri="{FF2B5EF4-FFF2-40B4-BE49-F238E27FC236}">
                <a16:creationId xmlns:a16="http://schemas.microsoft.com/office/drawing/2014/main" id="{78D9A4EB-7787-4F18-8AB1-F2DFD2FE8D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79D312-A764-46AE-8920-839C3F6CB396}"/>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35103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DEB6E-0B21-4A47-9DA5-9DAE5668ADF4}"/>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F7C7755-FE9B-448C-8EAE-A3EE105539D0}"/>
              </a:ext>
            </a:extLst>
          </p:cNvPr>
          <p:cNvSpPr>
            <a:spLocks noGrp="1"/>
          </p:cNvSpPr>
          <p:nvPr>
            <p:ph idx="1"/>
          </p:nvPr>
        </p:nvSpPr>
        <p:spPr>
          <a:xfrm>
            <a:off x="3888066" y="987426"/>
            <a:ext cx="462995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3E3E1A-B3A7-4AF8-B2A6-CDB67D0F6680}"/>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869F2B5-3E04-47E9-B63A-73F03019E5F1}"/>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6" name="页脚占位符 5">
            <a:extLst>
              <a:ext uri="{FF2B5EF4-FFF2-40B4-BE49-F238E27FC236}">
                <a16:creationId xmlns:a16="http://schemas.microsoft.com/office/drawing/2014/main" id="{73F52660-90A0-480C-983E-CBDBB96BAF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486ED9-E983-4909-BF6C-F63BEA140B2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6718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C540B-D875-46F8-A537-1765A48E7325}"/>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5E9EBF87-B7E5-4296-BE4C-9B662E5AD243}"/>
              </a:ext>
            </a:extLst>
          </p:cNvPr>
          <p:cNvSpPr>
            <a:spLocks noGrp="1"/>
          </p:cNvSpPr>
          <p:nvPr>
            <p:ph type="pic" idx="1"/>
          </p:nvPr>
        </p:nvSpPr>
        <p:spPr>
          <a:xfrm>
            <a:off x="3888066" y="987426"/>
            <a:ext cx="4629954" cy="4873625"/>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endParaRPr lang="zh-CN" altLang="en-US"/>
          </a:p>
        </p:txBody>
      </p:sp>
      <p:sp>
        <p:nvSpPr>
          <p:cNvPr id="4" name="文本占位符 3">
            <a:extLst>
              <a:ext uri="{FF2B5EF4-FFF2-40B4-BE49-F238E27FC236}">
                <a16:creationId xmlns:a16="http://schemas.microsoft.com/office/drawing/2014/main" id="{5091CAD6-4EF0-43BB-A0B4-606667818813}"/>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D534FF73-C11A-4504-9607-FBBAD61B6254}"/>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2023/11/28</a:t>
            </a:fld>
            <a:endParaRPr lang="zh-CN" altLang="en-US"/>
          </a:p>
        </p:txBody>
      </p:sp>
      <p:sp>
        <p:nvSpPr>
          <p:cNvPr id="6" name="页脚占位符 5">
            <a:extLst>
              <a:ext uri="{FF2B5EF4-FFF2-40B4-BE49-F238E27FC236}">
                <a16:creationId xmlns:a16="http://schemas.microsoft.com/office/drawing/2014/main" id="{ED122F88-98E0-4857-8D45-0A729A403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FA63C9-E5EC-463F-B683-82E484A0343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65427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E24E5E-AB78-4BE9-AEBE-13F8A064751F}"/>
              </a:ext>
            </a:extLst>
          </p:cNvPr>
          <p:cNvSpPr>
            <a:spLocks noGrp="1"/>
          </p:cNvSpPr>
          <p:nvPr>
            <p:ph type="title"/>
          </p:nvPr>
        </p:nvSpPr>
        <p:spPr>
          <a:xfrm>
            <a:off x="628759" y="365126"/>
            <a:ext cx="788807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3AEDAE6-3AF7-46B5-B80C-A49DBC05E10D}"/>
              </a:ext>
            </a:extLst>
          </p:cNvPr>
          <p:cNvSpPr>
            <a:spLocks noGrp="1"/>
          </p:cNvSpPr>
          <p:nvPr>
            <p:ph type="body" idx="1"/>
          </p:nvPr>
        </p:nvSpPr>
        <p:spPr>
          <a:xfrm>
            <a:off x="628759" y="1825625"/>
            <a:ext cx="788807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1F34B37A-AB5E-45E4-AFEF-8D849C698896}"/>
              </a:ext>
            </a:extLst>
          </p:cNvPr>
          <p:cNvSpPr>
            <a:spLocks noGrp="1"/>
          </p:cNvSpPr>
          <p:nvPr>
            <p:ph type="ftr" sz="quarter" idx="3"/>
          </p:nvPr>
        </p:nvSpPr>
        <p:spPr>
          <a:xfrm>
            <a:off x="3029476" y="6356351"/>
            <a:ext cx="308663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FB780660-B258-4D61-92DB-24CE5526F25A}"/>
              </a:ext>
            </a:extLst>
          </p:cNvPr>
          <p:cNvSpPr>
            <a:spLocks noGrp="1"/>
          </p:cNvSpPr>
          <p:nvPr>
            <p:ph type="sldNum" sz="quarter" idx="4"/>
          </p:nvPr>
        </p:nvSpPr>
        <p:spPr>
          <a:xfrm>
            <a:off x="6459072" y="6356351"/>
            <a:ext cx="20577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72AF17-D5F7-4535-B112-E5B9115149C2}" type="slidenum">
              <a:rPr lang="zh-CN" altLang="en-US" smtClean="0"/>
              <a:pPr/>
              <a:t>‹#›</a:t>
            </a:fld>
            <a:endParaRPr lang="zh-CN" altLang="en-US" dirty="0"/>
          </a:p>
        </p:txBody>
      </p:sp>
      <p:pic>
        <p:nvPicPr>
          <p:cNvPr id="8" name="图片 7">
            <a:extLst>
              <a:ext uri="{FF2B5EF4-FFF2-40B4-BE49-F238E27FC236}">
                <a16:creationId xmlns:a16="http://schemas.microsoft.com/office/drawing/2014/main" id="{09EC5B8F-EE19-4BBA-B284-F4F050D7E4BC}"/>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4955" y="6270727"/>
            <a:ext cx="539349" cy="539349"/>
          </a:xfrm>
          <a:prstGeom prst="rect">
            <a:avLst/>
          </a:prstGeom>
        </p:spPr>
      </p:pic>
      <p:sp>
        <p:nvSpPr>
          <p:cNvPr id="10" name="矩形 9">
            <a:extLst>
              <a:ext uri="{FF2B5EF4-FFF2-40B4-BE49-F238E27FC236}">
                <a16:creationId xmlns:a16="http://schemas.microsoft.com/office/drawing/2014/main" id="{5ECDA556-A81B-42B5-A805-85AFEF2BFD71}"/>
              </a:ext>
            </a:extLst>
          </p:cNvPr>
          <p:cNvSpPr/>
          <p:nvPr userDrawn="1"/>
        </p:nvSpPr>
        <p:spPr>
          <a:xfrm flipV="1">
            <a:off x="0" y="6813761"/>
            <a:ext cx="9145587"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C069E3C8-CC5C-48E7-A9B0-488DF02AA533}"/>
              </a:ext>
            </a:extLst>
          </p:cNvPr>
          <p:cNvSpPr/>
          <p:nvPr userDrawn="1"/>
        </p:nvSpPr>
        <p:spPr>
          <a:xfrm flipV="1">
            <a:off x="1" y="571"/>
            <a:ext cx="9145587" cy="843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67AA58D-EC65-4F61-9BC5-D4E9553565CD}"/>
              </a:ext>
            </a:extLst>
          </p:cNvPr>
          <p:cNvCxnSpPr>
            <a:cxnSpLocks/>
          </p:cNvCxnSpPr>
          <p:nvPr userDrawn="1"/>
        </p:nvCxnSpPr>
        <p:spPr>
          <a:xfrm flipH="1">
            <a:off x="0" y="10400"/>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F2A4969-8D0D-480B-B325-3AD95B5CFAD6}"/>
              </a:ext>
            </a:extLst>
          </p:cNvPr>
          <p:cNvCxnSpPr>
            <a:cxnSpLocks/>
          </p:cNvCxnSpPr>
          <p:nvPr userDrawn="1"/>
        </p:nvCxnSpPr>
        <p:spPr>
          <a:xfrm flipH="1">
            <a:off x="9145584" y="12138"/>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4678B4-3C13-4530-9DC0-801CF3489B85}"/>
              </a:ext>
            </a:extLst>
          </p:cNvPr>
          <p:cNvCxnSpPr>
            <a:cxnSpLocks/>
          </p:cNvCxnSpPr>
          <p:nvPr userDrawn="1"/>
        </p:nvCxnSpPr>
        <p:spPr>
          <a:xfrm>
            <a:off x="1" y="111550"/>
            <a:ext cx="914558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D65862-7BE3-448C-9CF4-5F924E67A16A}"/>
              </a:ext>
            </a:extLst>
          </p:cNvPr>
          <p:cNvCxnSpPr>
            <a:cxnSpLocks/>
          </p:cNvCxnSpPr>
          <p:nvPr userDrawn="1"/>
        </p:nvCxnSpPr>
        <p:spPr>
          <a:xfrm>
            <a:off x="415392" y="6775033"/>
            <a:ext cx="873019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608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660" r:id="rId13"/>
    <p:sldLayoutId id="2147483650" r:id="rId14"/>
    <p:sldLayoutId id="2147483659" r:id="rId15"/>
    <p:sldLayoutId id="2147483651" r:id="rId16"/>
    <p:sldLayoutId id="2147483652" r:id="rId17"/>
    <p:sldLayoutId id="2147483653" r:id="rId18"/>
    <p:sldLayoutId id="2147483654" r:id="rId19"/>
    <p:sldLayoutId id="2147483655" r:id="rId20"/>
    <p:sldLayoutId id="2147483656" r:id="rId21"/>
    <p:sldLayoutId id="2147483658" r:id="rId22"/>
    <p:sldLayoutId id="2147483661" r:id="rId23"/>
    <p:sldLayoutId id="2147483662" r:id="rId24"/>
    <p:sldLayoutId id="2147483957" r:id="rId25"/>
  </p:sldLayoutIdLst>
  <p:txStyles>
    <p:title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p:titleStyle>
    <p:body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slideLayout" Target="../slideLayouts/slideLayout7.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tags" Target="../tags/tag28.xml"/><Relationship Id="rId2" Type="http://schemas.openxmlformats.org/officeDocument/2006/relationships/tags" Target="../tags/tag13.xml"/><Relationship Id="rId16" Type="http://schemas.openxmlformats.org/officeDocument/2006/relationships/tags" Target="../tags/tag27.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tags" Target="../tags/tag26.xml"/><Relationship Id="rId10" Type="http://schemas.openxmlformats.org/officeDocument/2006/relationships/tags" Target="../tags/tag21.xml"/><Relationship Id="rId19" Type="http://schemas.openxmlformats.org/officeDocument/2006/relationships/image" Target="../media/image3.tmp"/><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s>
</file>

<file path=ppt/slides/_rels/slide28.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3.tmp"/><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slideLayout" Target="../slideLayouts/slideLayout7.xml"/><Relationship Id="rId5" Type="http://schemas.openxmlformats.org/officeDocument/2006/relationships/tags" Target="../tags/tag3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3.tmp"/><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slideLayout" Target="../slideLayouts/slideLayout7.xml"/><Relationship Id="rId5" Type="http://schemas.openxmlformats.org/officeDocument/2006/relationships/tags" Target="../tags/tag43.xml"/><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3.tmp"/><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slideLayout" Target="../slideLayouts/slideLayout7.xml"/><Relationship Id="rId5" Type="http://schemas.openxmlformats.org/officeDocument/2006/relationships/tags" Target="../tags/tag53.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3.tm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slideLayout" Target="../slideLayouts/slideLayout7.xml"/><Relationship Id="rId5" Type="http://schemas.openxmlformats.org/officeDocument/2006/relationships/tags" Target="../tags/tag63.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257EDBCA-088B-4352-B7A3-84C53E6641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90" r="849" b="979"/>
          <a:stretch/>
        </p:blipFill>
        <p:spPr>
          <a:xfrm>
            <a:off x="0" y="85125"/>
            <a:ext cx="9145588" cy="6726381"/>
          </a:xfrm>
          <a:prstGeom prst="rect">
            <a:avLst/>
          </a:prstGeom>
        </p:spPr>
      </p:pic>
      <p:sp>
        <p:nvSpPr>
          <p:cNvPr id="5" name="TextBox 4">
            <a:extLst>
              <a:ext uri="{FF2B5EF4-FFF2-40B4-BE49-F238E27FC236}">
                <a16:creationId xmlns:a16="http://schemas.microsoft.com/office/drawing/2014/main" id="{079BC94D-07D4-428A-9AAC-755689A7B57D}"/>
              </a:ext>
            </a:extLst>
          </p:cNvPr>
          <p:cNvSpPr txBox="1"/>
          <p:nvPr/>
        </p:nvSpPr>
        <p:spPr>
          <a:xfrm>
            <a:off x="1781599" y="1722798"/>
            <a:ext cx="5109092" cy="1569660"/>
          </a:xfrm>
          <a:prstGeom prst="rect">
            <a:avLst/>
          </a:prstGeom>
          <a:noFill/>
          <a:ln>
            <a:noFill/>
          </a:ln>
          <a:effectLst>
            <a:outerShdw blurRad="50800" dist="38100" dir="10800000" algn="r" rotWithShape="0">
              <a:prstClr val="black">
                <a:alpha val="40000"/>
              </a:prstClr>
            </a:outerShdw>
          </a:effectLst>
          <a:scene3d>
            <a:camera prst="orthographicFront"/>
            <a:lightRig rig="morning" dir="t"/>
          </a:scene3d>
          <a:sp3d>
            <a:bevelT/>
          </a:sp3d>
        </p:spPr>
        <p:txBody>
          <a:bodyPr wrap="none" rtlCol="0">
            <a:spAutoFit/>
          </a:bodyPr>
          <a:lstStyle/>
          <a:p>
            <a:pPr algn="ctr"/>
            <a:r>
              <a:rPr lang="zh-CN" altLang="en-US" sz="9600" b="1" dirty="0">
                <a:solidFill>
                  <a:srgbClr val="C0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操作系统</a:t>
            </a:r>
            <a:endParaRPr lang="en-US" sz="9600" b="1" dirty="0">
              <a:solidFill>
                <a:srgbClr val="C0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Box 5">
            <a:extLst>
              <a:ext uri="{FF2B5EF4-FFF2-40B4-BE49-F238E27FC236}">
                <a16:creationId xmlns:a16="http://schemas.microsoft.com/office/drawing/2014/main" id="{2CFD70B2-1C32-4B30-AEA0-5685A2415557}"/>
              </a:ext>
            </a:extLst>
          </p:cNvPr>
          <p:cNvSpPr txBox="1"/>
          <p:nvPr/>
        </p:nvSpPr>
        <p:spPr>
          <a:xfrm>
            <a:off x="1313509" y="4674831"/>
            <a:ext cx="5332651" cy="1200329"/>
          </a:xfrm>
          <a:prstGeom prst="rect">
            <a:avLst/>
          </a:prstGeom>
          <a:noFill/>
          <a:effectLst>
            <a:outerShdw blurRad="50800" dist="38100" dir="13500000" algn="br" rotWithShape="0">
              <a:prstClr val="black">
                <a:alpha val="40000"/>
              </a:prstClr>
            </a:outerShdw>
          </a:effectLst>
        </p:spPr>
        <p:txBody>
          <a:bodyPr wrap="square" rtlCol="0">
            <a:spAutoFit/>
          </a:bodyPr>
          <a:lstStyle/>
          <a:p>
            <a:pPr algn="ctr"/>
            <a:r>
              <a:rPr lang="zh-CN" altLang="en-US"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钟竞辉</a:t>
            </a: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办公室：</a:t>
            </a:r>
            <a:r>
              <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B3-515</a:t>
            </a:r>
          </a:p>
          <a:p>
            <a:pPr algn="ctr"/>
            <a:r>
              <a:rPr lang="zh-CN" altLang="en-US"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电子邮箱：</a:t>
            </a:r>
            <a:r>
              <a:rPr lang="en-US"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jinghuizhong@scut.edu.cn</a:t>
            </a:r>
            <a:endParaRPr lang="en-US" altLang="zh-CN"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226583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CF3484-175C-469B-99AB-6959E72BAA0A}"/>
              </a:ext>
            </a:extLst>
          </p:cNvPr>
          <p:cNvSpPr>
            <a:spLocks noGrp="1"/>
          </p:cNvSpPr>
          <p:nvPr>
            <p:ph type="sldNum" sz="quarter" idx="12"/>
          </p:nvPr>
        </p:nvSpPr>
        <p:spPr/>
        <p:txBody>
          <a:bodyPr/>
          <a:lstStyle/>
          <a:p>
            <a:fld id="{E882E3AF-39B2-4DDA-B663-8E2B68928B40}" type="slidenum">
              <a:rPr lang="zh-CN" altLang="en-US">
                <a:latin typeface="Times New Roman" panose="02020603050405020304" pitchFamily="18" charset="0"/>
                <a:cs typeface="Times New Roman" panose="02020603050405020304" pitchFamily="18" charset="0"/>
              </a:rPr>
              <a:pPr/>
              <a:t>10</a:t>
            </a:fld>
            <a:endParaRPr lang="en-US" altLang="zh-CN">
              <a:latin typeface="Times New Roman" panose="02020603050405020304" pitchFamily="18" charset="0"/>
              <a:cs typeface="Times New Roman" panose="02020603050405020304" pitchFamily="18" charset="0"/>
            </a:endParaRPr>
          </a:p>
        </p:txBody>
      </p:sp>
      <p:sp>
        <p:nvSpPr>
          <p:cNvPr id="37890" name="Rectangle 2">
            <a:extLst>
              <a:ext uri="{FF2B5EF4-FFF2-40B4-BE49-F238E27FC236}">
                <a16:creationId xmlns:a16="http://schemas.microsoft.com/office/drawing/2014/main" id="{F23138E6-6D6E-4629-82D9-C09936B53A7A}"/>
              </a:ext>
            </a:extLst>
          </p:cNvPr>
          <p:cNvSpPr>
            <a:spLocks noGrp="1" noChangeArrowheads="1"/>
          </p:cNvSpPr>
          <p:nvPr>
            <p:ph type="title"/>
          </p:nvPr>
        </p:nvSpPr>
        <p:spPr>
          <a:xfrm>
            <a:off x="681357" y="136524"/>
            <a:ext cx="7888070" cy="968039"/>
          </a:xfrm>
        </p:spPr>
        <p:txBody>
          <a:bodyPr>
            <a:normAutofit/>
          </a:bodyPr>
          <a:lstStyle/>
          <a:p>
            <a:pPr algn="ctr"/>
            <a:r>
              <a:rPr lang="en-US" altLang="zh-CN" sz="3800" b="1" dirty="0"/>
              <a:t>Trojan Horses </a:t>
            </a:r>
            <a:endParaRPr lang="zh-CN" altLang="en-US" sz="3800" b="1" dirty="0"/>
          </a:p>
        </p:txBody>
      </p:sp>
      <p:sp>
        <p:nvSpPr>
          <p:cNvPr id="37891" name="Rectangle 3">
            <a:extLst>
              <a:ext uri="{FF2B5EF4-FFF2-40B4-BE49-F238E27FC236}">
                <a16:creationId xmlns:a16="http://schemas.microsoft.com/office/drawing/2014/main" id="{81A379D1-E7AE-4E7B-B7C1-9AA6DF9D8083}"/>
              </a:ext>
            </a:extLst>
          </p:cNvPr>
          <p:cNvSpPr>
            <a:spLocks noGrp="1" noChangeArrowheads="1"/>
          </p:cNvSpPr>
          <p:nvPr>
            <p:ph type="body" idx="1"/>
          </p:nvPr>
        </p:nvSpPr>
        <p:spPr>
          <a:xfrm>
            <a:off x="540758" y="1538832"/>
            <a:ext cx="4750909" cy="4658768"/>
          </a:xfrm>
        </p:spPr>
        <p:txBody>
          <a:bodyPr>
            <a:normAutofit/>
          </a:bodyPr>
          <a:lstStyle/>
          <a:p>
            <a:pPr>
              <a:buFont typeface="Wingdings" panose="05000000000000000000" pitchFamily="2" charset="2"/>
              <a:buChar char="l"/>
            </a:pPr>
            <a:r>
              <a:rPr lang="en-US" altLang="zh-CN" sz="1800" dirty="0">
                <a:solidFill>
                  <a:srgbClr val="333333"/>
                </a:solidFill>
              </a:rPr>
              <a:t>Trojan Horse is a tale from the Trojan War: the Greeks using a subterfuge to enter the independent city of Troy. </a:t>
            </a:r>
          </a:p>
          <a:p>
            <a:pPr>
              <a:buFont typeface="Wingdings" panose="05000000000000000000" pitchFamily="2" charset="2"/>
              <a:buChar char="l"/>
            </a:pPr>
            <a:r>
              <a:rPr lang="en-US" altLang="zh-CN" sz="1800" dirty="0">
                <a:solidFill>
                  <a:srgbClr val="333333"/>
                </a:solidFill>
              </a:rPr>
              <a:t>After a fruitless of 10-year siege, the Greeks constructed a huge wooden horse, and hid a select force of men inside. </a:t>
            </a:r>
          </a:p>
          <a:p>
            <a:pPr>
              <a:buFont typeface="Wingdings" panose="05000000000000000000" pitchFamily="2" charset="2"/>
              <a:buChar char="l"/>
            </a:pPr>
            <a:r>
              <a:rPr lang="en-US" altLang="zh-CN" sz="1800" dirty="0">
                <a:solidFill>
                  <a:srgbClr val="333333"/>
                </a:solidFill>
              </a:rPr>
              <a:t>The Greeks pretended to sail away, and the Trojans pulled the horse into their city as a victory trophy. </a:t>
            </a:r>
          </a:p>
          <a:p>
            <a:pPr>
              <a:buFont typeface="Wingdings" panose="05000000000000000000" pitchFamily="2" charset="2"/>
              <a:buChar char="l"/>
            </a:pPr>
            <a:r>
              <a:rPr lang="en-US" altLang="zh-CN" sz="1800" dirty="0">
                <a:solidFill>
                  <a:srgbClr val="333333"/>
                </a:solidFill>
              </a:rPr>
              <a:t>That night, the Greek force crept out of the horse and opened the gates for the rest of the Greek army. </a:t>
            </a:r>
          </a:p>
          <a:p>
            <a:pPr>
              <a:buFont typeface="Wingdings" panose="05000000000000000000" pitchFamily="2" charset="2"/>
              <a:buChar char="l"/>
            </a:pPr>
            <a:r>
              <a:rPr lang="en-US" altLang="zh-CN" sz="1800" dirty="0">
                <a:solidFill>
                  <a:srgbClr val="333333"/>
                </a:solidFill>
              </a:rPr>
              <a:t>Finally, the Greeks entered and destroyed the city of Troy, ending the war.</a:t>
            </a:r>
            <a:endParaRPr lang="en-US" altLang="zh-CN" sz="1800" dirty="0"/>
          </a:p>
        </p:txBody>
      </p:sp>
      <p:pic>
        <p:nvPicPr>
          <p:cNvPr id="3" name="图片 2">
            <a:extLst>
              <a:ext uri="{FF2B5EF4-FFF2-40B4-BE49-F238E27FC236}">
                <a16:creationId xmlns:a16="http://schemas.microsoft.com/office/drawing/2014/main" id="{53E61499-3630-43FA-BC20-D644EC502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667" y="1538832"/>
            <a:ext cx="3713618" cy="4817518"/>
          </a:xfrm>
          <a:prstGeom prst="rect">
            <a:avLst/>
          </a:prstGeom>
        </p:spPr>
      </p:pic>
    </p:spTree>
    <p:extLst>
      <p:ext uri="{BB962C8B-B14F-4D97-AF65-F5344CB8AC3E}">
        <p14:creationId xmlns:p14="http://schemas.microsoft.com/office/powerpoint/2010/main" val="279680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CF3484-175C-469B-99AB-6959E72BAA0A}"/>
              </a:ext>
            </a:extLst>
          </p:cNvPr>
          <p:cNvSpPr>
            <a:spLocks noGrp="1"/>
          </p:cNvSpPr>
          <p:nvPr>
            <p:ph type="sldNum" sz="quarter" idx="12"/>
          </p:nvPr>
        </p:nvSpPr>
        <p:spPr/>
        <p:txBody>
          <a:bodyPr/>
          <a:lstStyle/>
          <a:p>
            <a:fld id="{E882E3AF-39B2-4DDA-B663-8E2B68928B40}" type="slidenum">
              <a:rPr lang="zh-CN" altLang="en-US">
                <a:latin typeface="Times New Roman" panose="02020603050405020304" pitchFamily="18" charset="0"/>
                <a:cs typeface="Times New Roman" panose="02020603050405020304" pitchFamily="18" charset="0"/>
              </a:rPr>
              <a:pPr/>
              <a:t>11</a:t>
            </a:fld>
            <a:endParaRPr lang="en-US" altLang="zh-CN">
              <a:latin typeface="Times New Roman" panose="02020603050405020304" pitchFamily="18" charset="0"/>
              <a:cs typeface="Times New Roman" panose="02020603050405020304" pitchFamily="18" charset="0"/>
            </a:endParaRPr>
          </a:p>
        </p:txBody>
      </p:sp>
      <p:sp>
        <p:nvSpPr>
          <p:cNvPr id="37890" name="Rectangle 2">
            <a:extLst>
              <a:ext uri="{FF2B5EF4-FFF2-40B4-BE49-F238E27FC236}">
                <a16:creationId xmlns:a16="http://schemas.microsoft.com/office/drawing/2014/main" id="{F23138E6-6D6E-4629-82D9-C09936B53A7A}"/>
              </a:ext>
            </a:extLst>
          </p:cNvPr>
          <p:cNvSpPr>
            <a:spLocks noGrp="1" noChangeArrowheads="1"/>
          </p:cNvSpPr>
          <p:nvPr>
            <p:ph type="title"/>
          </p:nvPr>
        </p:nvSpPr>
        <p:spPr>
          <a:xfrm>
            <a:off x="681357" y="136524"/>
            <a:ext cx="7888070" cy="968039"/>
          </a:xfrm>
        </p:spPr>
        <p:txBody>
          <a:bodyPr>
            <a:normAutofit/>
          </a:bodyPr>
          <a:lstStyle/>
          <a:p>
            <a:pPr algn="ctr"/>
            <a:r>
              <a:rPr lang="en-US" altLang="zh-CN" sz="3800" b="1" dirty="0"/>
              <a:t>Trojan Horses</a:t>
            </a:r>
            <a:endParaRPr lang="zh-CN" altLang="en-US" sz="3800" b="1" dirty="0"/>
          </a:p>
        </p:txBody>
      </p:sp>
      <p:sp>
        <p:nvSpPr>
          <p:cNvPr id="37891" name="Rectangle 3">
            <a:extLst>
              <a:ext uri="{FF2B5EF4-FFF2-40B4-BE49-F238E27FC236}">
                <a16:creationId xmlns:a16="http://schemas.microsoft.com/office/drawing/2014/main" id="{81A379D1-E7AE-4E7B-B7C1-9AA6DF9D8083}"/>
              </a:ext>
            </a:extLst>
          </p:cNvPr>
          <p:cNvSpPr>
            <a:spLocks noGrp="1" noChangeArrowheads="1"/>
          </p:cNvSpPr>
          <p:nvPr>
            <p:ph type="body" idx="1"/>
          </p:nvPr>
        </p:nvSpPr>
        <p:spPr>
          <a:xfrm>
            <a:off x="540758" y="1538832"/>
            <a:ext cx="8064072" cy="4658768"/>
          </a:xfrm>
        </p:spPr>
        <p:txBody>
          <a:bodyPr>
            <a:normAutofit/>
          </a:bodyPr>
          <a:lstStyle/>
          <a:p>
            <a:pPr>
              <a:buFont typeface="Wingdings" panose="05000000000000000000" pitchFamily="2" charset="2"/>
              <a:buChar char="l"/>
            </a:pPr>
            <a:r>
              <a:rPr lang="en-US" altLang="zh-CN" sz="2400" dirty="0">
                <a:solidFill>
                  <a:srgbClr val="333333"/>
                </a:solidFill>
              </a:rPr>
              <a:t> Control a victim’s computer via a specific program called the Trojan horse program.</a:t>
            </a:r>
            <a:endParaRPr lang="zh-CN" altLang="zh-CN" sz="2400" dirty="0"/>
          </a:p>
          <a:p>
            <a:pPr>
              <a:buFont typeface="Wingdings" panose="05000000000000000000" pitchFamily="2" charset="2"/>
              <a:buChar char="l"/>
            </a:pPr>
            <a:endParaRPr lang="en-US" altLang="zh-CN" sz="2400" dirty="0">
              <a:solidFill>
                <a:srgbClr val="333333"/>
              </a:solidFill>
            </a:endParaRPr>
          </a:p>
          <a:p>
            <a:pPr>
              <a:buFont typeface="Wingdings" panose="05000000000000000000" pitchFamily="2" charset="2"/>
              <a:buChar char="l"/>
            </a:pPr>
            <a:r>
              <a:rPr lang="en-US" altLang="zh-CN" sz="2400" dirty="0">
                <a:solidFill>
                  <a:srgbClr val="333333"/>
                </a:solidFill>
              </a:rPr>
              <a:t> No self-reproduction; No voluntary infection</a:t>
            </a:r>
          </a:p>
          <a:p>
            <a:pPr>
              <a:buFont typeface="Wingdings" panose="05000000000000000000" pitchFamily="2" charset="2"/>
              <a:buChar char="l"/>
            </a:pPr>
            <a:endParaRPr lang="en-US" altLang="zh-CN" sz="2400" dirty="0">
              <a:solidFill>
                <a:srgbClr val="333333"/>
              </a:solidFill>
            </a:endParaRPr>
          </a:p>
          <a:p>
            <a:pPr>
              <a:buFont typeface="Wingdings" panose="05000000000000000000" pitchFamily="2" charset="2"/>
              <a:buChar char="l"/>
            </a:pPr>
            <a:r>
              <a:rPr lang="en-US" altLang="zh-CN" sz="2400" dirty="0">
                <a:solidFill>
                  <a:srgbClr val="333333"/>
                </a:solidFill>
              </a:rPr>
              <a:t> Break into a victim’s computer by hidden in software or a Web page that people voluntarily download. </a:t>
            </a:r>
          </a:p>
          <a:p>
            <a:pPr>
              <a:buFont typeface="Wingdings" panose="05000000000000000000" pitchFamily="2" charset="2"/>
              <a:buChar char="l"/>
            </a:pPr>
            <a:endParaRPr lang="en-US" altLang="zh-CN" sz="2400" dirty="0">
              <a:solidFill>
                <a:srgbClr val="333333"/>
              </a:solidFill>
            </a:endParaRPr>
          </a:p>
          <a:p>
            <a:pPr>
              <a:buFont typeface="Wingdings" panose="05000000000000000000" pitchFamily="2" charset="2"/>
              <a:buChar char="l"/>
            </a:pPr>
            <a:r>
              <a:rPr lang="en-US" altLang="zh-CN" sz="2400" dirty="0">
                <a:solidFill>
                  <a:srgbClr val="333333"/>
                </a:solidFill>
              </a:rPr>
              <a:t> The malware can steal the victim’s files, remotely control the victim’s computer once the downloaded Trojan horse program gets executed</a:t>
            </a:r>
            <a:endParaRPr lang="en-US" altLang="zh-CN" sz="2400" dirty="0"/>
          </a:p>
        </p:txBody>
      </p:sp>
    </p:spTree>
    <p:extLst>
      <p:ext uri="{BB962C8B-B14F-4D97-AF65-F5344CB8AC3E}">
        <p14:creationId xmlns:p14="http://schemas.microsoft.com/office/powerpoint/2010/main" val="888779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latin typeface="Times New Roman" panose="02020603050405020304" pitchFamily="18" charset="0"/>
                <a:cs typeface="Times New Roman" panose="02020603050405020304" pitchFamily="18" charset="0"/>
              </a:rPr>
              <a:pPr/>
              <a:t>12</a:t>
            </a:fld>
            <a:endParaRPr lang="en-US" altLang="zh-CN">
              <a:latin typeface="Times New Roman" panose="02020603050405020304" pitchFamily="18" charset="0"/>
              <a:cs typeface="Times New Roman" panose="02020603050405020304" pitchFamily="18" charset="0"/>
            </a:endParaRPr>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a:bodyPr>
          <a:lstStyle/>
          <a:p>
            <a:pPr algn="ctr"/>
            <a:r>
              <a:rPr lang="en-US" altLang="zh-CN" sz="3800" b="1" dirty="0"/>
              <a:t>Trojan Horses</a:t>
            </a:r>
            <a:endParaRPr lang="zh-CN" altLang="en-US" sz="3800" b="1" dirty="0"/>
          </a:p>
        </p:txBody>
      </p:sp>
      <p:sp>
        <p:nvSpPr>
          <p:cNvPr id="27651" name="Rectangle 3">
            <a:extLst>
              <a:ext uri="{FF2B5EF4-FFF2-40B4-BE49-F238E27FC236}">
                <a16:creationId xmlns:a16="http://schemas.microsoft.com/office/drawing/2014/main" id="{D56850E5-8BB3-433D-92EC-F6ADA29C075A}"/>
              </a:ext>
            </a:extLst>
          </p:cNvPr>
          <p:cNvSpPr>
            <a:spLocks noGrp="1" noChangeArrowheads="1"/>
          </p:cNvSpPr>
          <p:nvPr>
            <p:ph type="body" idx="1"/>
          </p:nvPr>
        </p:nvSpPr>
        <p:spPr>
          <a:xfrm>
            <a:off x="628759" y="1253331"/>
            <a:ext cx="7888070" cy="4351338"/>
          </a:xfrm>
        </p:spPr>
        <p:txBody>
          <a:bodyPr>
            <a:normAutofit fontScale="85000" lnSpcReduction="10000"/>
          </a:bodyPr>
          <a:lstStyle/>
          <a:p>
            <a:pPr lvl="1">
              <a:lnSpc>
                <a:spcPct val="150000"/>
              </a:lnSpc>
              <a:buFont typeface="Wingdings" panose="05000000000000000000" pitchFamily="2" charset="2"/>
              <a:buChar char="l"/>
            </a:pPr>
            <a:r>
              <a:rPr lang="en-US" altLang="zh-CN" sz="2800" b="1" dirty="0"/>
              <a:t>Features:</a:t>
            </a:r>
          </a:p>
          <a:p>
            <a:pPr marL="800146" lvl="1" indent="-457200">
              <a:lnSpc>
                <a:spcPct val="150000"/>
              </a:lnSpc>
              <a:buFont typeface="+mj-ea"/>
              <a:buAutoNum type="circleNumDbPlain"/>
            </a:pPr>
            <a:r>
              <a:rPr lang="en-US" altLang="zh-CN" sz="2800" dirty="0"/>
              <a:t>Invisibility: the primary feature; no icon, not appear in the software manager, etc.</a:t>
            </a:r>
          </a:p>
          <a:p>
            <a:pPr marL="800146" lvl="1" indent="-457200">
              <a:lnSpc>
                <a:spcPct val="150000"/>
              </a:lnSpc>
              <a:buFont typeface="+mj-ea"/>
              <a:buAutoNum type="circleNumDbPlain"/>
            </a:pPr>
            <a:r>
              <a:rPr lang="en-US" altLang="zh-CN" sz="2800" dirty="0"/>
              <a:t>Autorunning</a:t>
            </a:r>
          </a:p>
          <a:p>
            <a:pPr marL="800146" lvl="1" indent="-457200">
              <a:lnSpc>
                <a:spcPct val="150000"/>
              </a:lnSpc>
              <a:buFont typeface="+mj-ea"/>
              <a:buAutoNum type="circleNumDbPlain"/>
            </a:pPr>
            <a:r>
              <a:rPr lang="en-US" altLang="zh-CN" sz="2800" dirty="0"/>
              <a:t>Fraudulence: deceptive names, commonly used icons</a:t>
            </a:r>
          </a:p>
          <a:p>
            <a:pPr marL="800146" lvl="1" indent="-457200">
              <a:lnSpc>
                <a:spcPct val="150000"/>
              </a:lnSpc>
              <a:buFont typeface="+mj-ea"/>
              <a:buAutoNum type="circleNumDbPlain"/>
            </a:pPr>
            <a:r>
              <a:rPr lang="en-US" altLang="zh-CN" sz="2800" dirty="0"/>
              <a:t>Automatic recovery</a:t>
            </a:r>
          </a:p>
          <a:p>
            <a:pPr marL="800146" lvl="1" indent="-457200">
              <a:lnSpc>
                <a:spcPct val="150000"/>
              </a:lnSpc>
              <a:buFont typeface="+mj-ea"/>
              <a:buAutoNum type="circleNumDbPlain"/>
            </a:pPr>
            <a:r>
              <a:rPr lang="en-US" altLang="zh-CN" sz="2800" dirty="0"/>
              <a:t>Open specific ports automatically</a:t>
            </a:r>
          </a:p>
          <a:p>
            <a:pPr marL="342946" lvl="1" indent="0">
              <a:lnSpc>
                <a:spcPct val="90000"/>
              </a:lnSpc>
              <a:buNone/>
            </a:pPr>
            <a:endParaRPr lang="en-US" altLang="zh-CN" sz="2800" dirty="0"/>
          </a:p>
        </p:txBody>
      </p:sp>
    </p:spTree>
    <p:extLst>
      <p:ext uri="{BB962C8B-B14F-4D97-AF65-F5344CB8AC3E}">
        <p14:creationId xmlns:p14="http://schemas.microsoft.com/office/powerpoint/2010/main" val="18603746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20647-B33A-4955-A5C4-68623701FFF1}"/>
              </a:ext>
            </a:extLst>
          </p:cNvPr>
          <p:cNvSpPr>
            <a:spLocks noGrp="1"/>
          </p:cNvSpPr>
          <p:nvPr>
            <p:ph type="title"/>
          </p:nvPr>
        </p:nvSpPr>
        <p:spPr>
          <a:xfrm>
            <a:off x="0" y="-11393"/>
            <a:ext cx="9145588" cy="1325563"/>
          </a:xfrm>
        </p:spPr>
        <p:txBody>
          <a:bodyPr/>
          <a:lstStyle/>
          <a:p>
            <a:pPr algn="ctr"/>
            <a:r>
              <a:rPr lang="en-US" altLang="zh-CN" dirty="0"/>
              <a:t>Malwares : Virus, Worm, and Trojan Horses</a:t>
            </a:r>
            <a:endParaRPr lang="zh-CN" altLang="en-US" dirty="0"/>
          </a:p>
        </p:txBody>
      </p:sp>
      <p:pic>
        <p:nvPicPr>
          <p:cNvPr id="10" name="Malwares  Virus , Worm &amp; Trojan Horse">
            <a:hlinkClick r:id="" action="ppaction://media"/>
            <a:extLst>
              <a:ext uri="{FF2B5EF4-FFF2-40B4-BE49-F238E27FC236}">
                <a16:creationId xmlns:a16="http://schemas.microsoft.com/office/drawing/2014/main" id="{E853FED1-6E03-4F0A-A426-1536EF2EB84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6558" y="1232265"/>
            <a:ext cx="8713968" cy="4900490"/>
          </a:xfrm>
          <a:ln>
            <a:solidFill>
              <a:schemeClr val="tx1"/>
            </a:solidFill>
          </a:ln>
        </p:spPr>
      </p:pic>
    </p:spTree>
    <p:extLst>
      <p:ext uri="{BB962C8B-B14F-4D97-AF65-F5344CB8AC3E}">
        <p14:creationId xmlns:p14="http://schemas.microsoft.com/office/powerpoint/2010/main" val="32909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0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latin typeface="Times New Roman" panose="02020603050405020304" pitchFamily="18" charset="0"/>
                <a:cs typeface="Times New Roman" panose="02020603050405020304" pitchFamily="18" charset="0"/>
              </a:rPr>
              <a:pPr/>
              <a:t>14</a:t>
            </a:fld>
            <a:endParaRPr lang="en-US" altLang="zh-CN">
              <a:latin typeface="Times New Roman" panose="02020603050405020304" pitchFamily="18" charset="0"/>
              <a:cs typeface="Times New Roman" panose="02020603050405020304" pitchFamily="18" charset="0"/>
            </a:endParaRPr>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a:bodyPr>
          <a:lstStyle/>
          <a:p>
            <a:pPr algn="ctr"/>
            <a:r>
              <a:rPr lang="en-US" altLang="zh-CN" sz="3800" b="1" dirty="0"/>
              <a:t>Mobile malicious code</a:t>
            </a:r>
            <a:endParaRPr lang="zh-CN" altLang="en-US" sz="3800" b="1" dirty="0"/>
          </a:p>
        </p:txBody>
      </p:sp>
      <p:pic>
        <p:nvPicPr>
          <p:cNvPr id="6" name="图片 5">
            <a:extLst>
              <a:ext uri="{FF2B5EF4-FFF2-40B4-BE49-F238E27FC236}">
                <a16:creationId xmlns:a16="http://schemas.microsoft.com/office/drawing/2014/main" id="{C693E2BF-67E7-4BD1-BA65-F069F76CD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59" y="2865925"/>
            <a:ext cx="5598755" cy="3022770"/>
          </a:xfrm>
          <a:prstGeom prst="rect">
            <a:avLst/>
          </a:prstGeom>
        </p:spPr>
      </p:pic>
      <p:sp>
        <p:nvSpPr>
          <p:cNvPr id="7" name="文本框 6">
            <a:extLst>
              <a:ext uri="{FF2B5EF4-FFF2-40B4-BE49-F238E27FC236}">
                <a16:creationId xmlns:a16="http://schemas.microsoft.com/office/drawing/2014/main" id="{6AEA563E-AF26-42A8-8B8E-4CC4F1F992EA}"/>
              </a:ext>
            </a:extLst>
          </p:cNvPr>
          <p:cNvSpPr txBox="1"/>
          <p:nvPr/>
        </p:nvSpPr>
        <p:spPr>
          <a:xfrm>
            <a:off x="505438" y="1062115"/>
            <a:ext cx="8539950" cy="1600438"/>
          </a:xfrm>
          <a:prstGeom prst="rect">
            <a:avLst/>
          </a:prstGeom>
          <a:noFill/>
        </p:spPr>
        <p:txBody>
          <a:bodyPr wrap="square" rtlCol="0">
            <a:spAutoFit/>
          </a:bodyPr>
          <a:lstStyle/>
          <a:p>
            <a:r>
              <a:rPr lang="en-US" altLang="zh-CN" sz="2600" b="1" dirty="0">
                <a:latin typeface="Times New Roman" panose="02020603050405020304" pitchFamily="18" charset="0"/>
                <a:ea typeface="微软雅黑" panose="020B0503020204020204" pitchFamily="34" charset="-122"/>
                <a:cs typeface="Times New Roman" panose="02020603050405020304" pitchFamily="18" charset="0"/>
              </a:rPr>
              <a:t>New type viruses whose infected targets are mobile phones </a:t>
            </a: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uses mobile networks and computer networks as platforms</a:t>
            </a: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uses virus messages to attack mobile phones</a:t>
            </a: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result in anomaly.</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5C2035CF-E11C-4A50-AD3A-0472A6DC8839}"/>
              </a:ext>
            </a:extLst>
          </p:cNvPr>
          <p:cNvSpPr txBox="1"/>
          <p:nvPr/>
        </p:nvSpPr>
        <p:spPr>
          <a:xfrm>
            <a:off x="6307282" y="2928677"/>
            <a:ext cx="2530185" cy="2308324"/>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Typical mobile OS</a:t>
            </a:r>
          </a:p>
          <a:p>
            <a:pPr marL="342900" indent="-342900">
              <a:buFont typeface="+mj-ea"/>
              <a:buAutoNum type="circleNumDbPlain"/>
            </a:pPr>
            <a:r>
              <a:rPr lang="en-US" altLang="zh-CN" b="1" dirty="0">
                <a:latin typeface="Times New Roman" panose="02020603050405020304" pitchFamily="18" charset="0"/>
                <a:cs typeface="Times New Roman" panose="02020603050405020304" pitchFamily="18" charset="0"/>
              </a:rPr>
              <a:t>Android</a:t>
            </a:r>
          </a:p>
          <a:p>
            <a:pPr marL="342900" indent="-342900">
              <a:buFont typeface="+mj-ea"/>
              <a:buAutoNum type="circleNumDbPlain"/>
            </a:pPr>
            <a:r>
              <a:rPr lang="en-US" altLang="zh-CN" b="1" dirty="0">
                <a:latin typeface="Times New Roman" panose="02020603050405020304" pitchFamily="18" charset="0"/>
                <a:cs typeface="Times New Roman" panose="02020603050405020304" pitchFamily="18" charset="0"/>
              </a:rPr>
              <a:t>IOS</a:t>
            </a:r>
          </a:p>
          <a:p>
            <a:pPr marL="342900" indent="-342900">
              <a:buFont typeface="+mj-ea"/>
              <a:buAutoNum type="circleNumDbPlain"/>
            </a:pPr>
            <a:r>
              <a:rPr lang="en-US" altLang="zh-CN" b="1" dirty="0">
                <a:latin typeface="Times New Roman" panose="02020603050405020304" pitchFamily="18" charset="0"/>
                <a:cs typeface="Times New Roman" panose="02020603050405020304" pitchFamily="18" charset="0"/>
              </a:rPr>
              <a:t>Windows Phone</a:t>
            </a:r>
          </a:p>
          <a:p>
            <a:pPr marL="342900" indent="-342900">
              <a:buFont typeface="+mj-ea"/>
              <a:buAutoNum type="circleNumDbPlain"/>
            </a:pPr>
            <a:r>
              <a:rPr lang="en-US" altLang="zh-CN" b="1" dirty="0">
                <a:latin typeface="Times New Roman" panose="02020603050405020304" pitchFamily="18" charset="0"/>
                <a:cs typeface="Times New Roman" panose="02020603050405020304" pitchFamily="18" charset="0"/>
              </a:rPr>
              <a:t>Symbian</a:t>
            </a:r>
          </a:p>
          <a:p>
            <a:pPr marL="342900" indent="-342900">
              <a:buFont typeface="+mj-ea"/>
              <a:buAutoNum type="circleNumDbPlain"/>
            </a:pPr>
            <a:r>
              <a:rPr lang="en-US" altLang="zh-CN" b="1" dirty="0">
                <a:latin typeface="Times New Roman" panose="02020603050405020304" pitchFamily="18" charset="0"/>
                <a:cs typeface="Times New Roman" panose="02020603050405020304" pitchFamily="18" charset="0"/>
              </a:rPr>
              <a:t>Linux</a:t>
            </a:r>
          </a:p>
          <a:p>
            <a:pPr marL="342900" indent="-342900">
              <a:buFont typeface="+mj-ea"/>
              <a:buAutoNum type="circleNumDbPlain"/>
            </a:pPr>
            <a:r>
              <a:rPr lang="en-US" altLang="zh-CN" b="1" dirty="0">
                <a:latin typeface="Times New Roman" panose="02020603050405020304" pitchFamily="18" charset="0"/>
                <a:cs typeface="Times New Roman" panose="02020603050405020304" pitchFamily="18" charset="0"/>
              </a:rPr>
              <a:t>BlackBerry</a:t>
            </a:r>
          </a:p>
          <a:p>
            <a:pPr marL="342900" indent="-342900">
              <a:buFont typeface="+mj-ea"/>
              <a:buAutoNum type="circleNumDbPlain"/>
            </a:pPr>
            <a:r>
              <a:rPr lang="en-US" altLang="zh-CN" b="1" dirty="0" err="1">
                <a:latin typeface="Times New Roman" panose="02020603050405020304" pitchFamily="18" charset="0"/>
                <a:cs typeface="Times New Roman" panose="02020603050405020304" pitchFamily="18" charset="0"/>
              </a:rPr>
              <a:t>Webos</a:t>
            </a:r>
            <a:r>
              <a:rPr lang="en-US" altLang="zh-CN" b="1" dirty="0">
                <a:latin typeface="Times New Roman" panose="02020603050405020304" pitchFamily="18" charset="0"/>
                <a:cs typeface="Times New Roman" panose="02020603050405020304" pitchFamily="18" charset="0"/>
              </a:rPr>
              <a:t>-Palm</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751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pPr/>
              <a:t>15</a:t>
            </a:fld>
            <a:endParaRPr lang="en-US" altLang="zh-CN"/>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fontScale="90000"/>
          </a:bodyPr>
          <a:lstStyle/>
          <a:p>
            <a:pPr algn="ctr"/>
            <a:r>
              <a:rPr lang="en-US" altLang="zh-CN" sz="3800" b="1" dirty="0"/>
              <a:t>How to guard against mobile phone malicious codes</a:t>
            </a:r>
            <a:endParaRPr lang="zh-CN" altLang="en-US" sz="3800" b="1" dirty="0"/>
          </a:p>
        </p:txBody>
      </p:sp>
      <p:sp>
        <p:nvSpPr>
          <p:cNvPr id="7" name="文本框 6">
            <a:extLst>
              <a:ext uri="{FF2B5EF4-FFF2-40B4-BE49-F238E27FC236}">
                <a16:creationId xmlns:a16="http://schemas.microsoft.com/office/drawing/2014/main" id="{6AEA563E-AF26-42A8-8B8E-4CC4F1F992EA}"/>
              </a:ext>
            </a:extLst>
          </p:cNvPr>
          <p:cNvSpPr txBox="1"/>
          <p:nvPr/>
        </p:nvSpPr>
        <p:spPr>
          <a:xfrm>
            <a:off x="461477" y="1500811"/>
            <a:ext cx="8357207" cy="3621441"/>
          </a:xfrm>
          <a:prstGeom prst="rect">
            <a:avLst/>
          </a:prstGeom>
          <a:noFill/>
        </p:spPr>
        <p:txBody>
          <a:bodyPr wrap="square" rtlCol="0">
            <a:spAutoFit/>
          </a:bodyPr>
          <a:lstStyle/>
          <a:p>
            <a:pPr>
              <a:lnSpc>
                <a:spcPct val="150000"/>
              </a:lnSpc>
            </a:pPr>
            <a:r>
              <a:rPr lang="en-US" altLang="zh-CN" sz="2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dirty="0">
                <a:latin typeface="Times New Roman" panose="02020603050405020304" pitchFamily="18" charset="0"/>
                <a:ea typeface="微软雅黑" panose="020B0503020204020204" pitchFamily="34" charset="-122"/>
                <a:cs typeface="Times New Roman" panose="02020603050405020304" pitchFamily="18" charset="0"/>
              </a:rPr>
              <a:t>Check calling information and do not answer calls from abnormal numbers</a:t>
            </a:r>
          </a:p>
          <a:p>
            <a:pPr>
              <a:lnSpc>
                <a:spcPct val="150000"/>
              </a:lnSpc>
            </a:pPr>
            <a:r>
              <a:rPr lang="en-US" altLang="zh-CN" sz="26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dirty="0">
                <a:latin typeface="Times New Roman" panose="02020603050405020304" pitchFamily="18" charset="0"/>
                <a:ea typeface="微软雅黑" panose="020B0503020204020204" pitchFamily="34" charset="-122"/>
                <a:cs typeface="Times New Roman" panose="02020603050405020304" pitchFamily="18" charset="0"/>
              </a:rPr>
              <a:t>Download files from the Internet carefully</a:t>
            </a:r>
          </a:p>
          <a:p>
            <a:pPr>
              <a:lnSpc>
                <a:spcPct val="150000"/>
              </a:lnSpc>
            </a:pPr>
            <a:r>
              <a:rPr lang="en-US" altLang="zh-CN" sz="2600" dirty="0">
                <a:latin typeface="Times New Roman" panose="02020603050405020304" pitchFamily="18" charset="0"/>
                <a:ea typeface="微软雅黑" panose="020B0503020204020204" pitchFamily="34" charset="-122"/>
                <a:cs typeface="Times New Roman" panose="02020603050405020304" pitchFamily="18" charset="0"/>
              </a:rPr>
              <a:t>3. Reject abnormal messages, especially messages with links</a:t>
            </a:r>
          </a:p>
          <a:p>
            <a:pPr>
              <a:lnSpc>
                <a:spcPct val="150000"/>
              </a:lnSpc>
            </a:pPr>
            <a:r>
              <a:rPr lang="en-US" altLang="zh-CN" sz="2600" dirty="0">
                <a:latin typeface="Times New Roman" panose="02020603050405020304" pitchFamily="18" charset="0"/>
                <a:ea typeface="微软雅黑" panose="020B0503020204020204" pitchFamily="34" charset="-122"/>
                <a:cs typeface="Times New Roman" panose="02020603050405020304" pitchFamily="18" charset="0"/>
              </a:rPr>
              <a:t>4. Turn off wireless and Bluetooth when unnecessary</a:t>
            </a:r>
          </a:p>
          <a:p>
            <a:pPr>
              <a:lnSpc>
                <a:spcPct val="150000"/>
              </a:lnSpc>
            </a:pPr>
            <a:r>
              <a:rPr lang="en-US" altLang="zh-CN" sz="2600" dirty="0">
                <a:latin typeface="Times New Roman" panose="02020603050405020304" pitchFamily="18" charset="0"/>
                <a:ea typeface="微软雅黑" panose="020B0503020204020204" pitchFamily="34" charset="-122"/>
                <a:cs typeface="Times New Roman" panose="02020603050405020304" pitchFamily="18" charset="0"/>
              </a:rPr>
              <a:t>5. Pay attention to safety information and take precautions</a:t>
            </a:r>
          </a:p>
        </p:txBody>
      </p:sp>
    </p:spTree>
    <p:extLst>
      <p:ext uri="{BB962C8B-B14F-4D97-AF65-F5344CB8AC3E}">
        <p14:creationId xmlns:p14="http://schemas.microsoft.com/office/powerpoint/2010/main" val="217395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CF3484-175C-469B-99AB-6959E72BAA0A}"/>
              </a:ext>
            </a:extLst>
          </p:cNvPr>
          <p:cNvSpPr>
            <a:spLocks noGrp="1"/>
          </p:cNvSpPr>
          <p:nvPr>
            <p:ph type="sldNum" sz="quarter" idx="12"/>
          </p:nvPr>
        </p:nvSpPr>
        <p:spPr/>
        <p:txBody>
          <a:bodyPr/>
          <a:lstStyle/>
          <a:p>
            <a:fld id="{E882E3AF-39B2-4DDA-B663-8E2B68928B40}" type="slidenum">
              <a:rPr lang="zh-CN" altLang="en-US"/>
              <a:pPr/>
              <a:t>16</a:t>
            </a:fld>
            <a:endParaRPr lang="en-US" altLang="zh-CN"/>
          </a:p>
        </p:txBody>
      </p:sp>
      <p:sp>
        <p:nvSpPr>
          <p:cNvPr id="37890" name="Rectangle 2">
            <a:extLst>
              <a:ext uri="{FF2B5EF4-FFF2-40B4-BE49-F238E27FC236}">
                <a16:creationId xmlns:a16="http://schemas.microsoft.com/office/drawing/2014/main" id="{F23138E6-6D6E-4629-82D9-C09936B53A7A}"/>
              </a:ext>
            </a:extLst>
          </p:cNvPr>
          <p:cNvSpPr>
            <a:spLocks noGrp="1" noChangeArrowheads="1"/>
          </p:cNvSpPr>
          <p:nvPr>
            <p:ph type="title"/>
          </p:nvPr>
        </p:nvSpPr>
        <p:spPr>
          <a:xfrm>
            <a:off x="681357" y="172384"/>
            <a:ext cx="7888070" cy="968039"/>
          </a:xfrm>
        </p:spPr>
        <p:txBody>
          <a:bodyPr>
            <a:normAutofit fontScale="90000"/>
          </a:bodyPr>
          <a:lstStyle/>
          <a:p>
            <a:pPr algn="ctr"/>
            <a:r>
              <a:rPr lang="en-US" altLang="zh-CN" sz="3800" b="1" dirty="0"/>
              <a:t>How to guard against mobile phone malicious codes</a:t>
            </a:r>
            <a:endParaRPr lang="zh-CN" altLang="en-US" sz="3800" b="1" dirty="0"/>
          </a:p>
        </p:txBody>
      </p:sp>
      <p:sp>
        <p:nvSpPr>
          <p:cNvPr id="37891" name="Rectangle 3">
            <a:extLst>
              <a:ext uri="{FF2B5EF4-FFF2-40B4-BE49-F238E27FC236}">
                <a16:creationId xmlns:a16="http://schemas.microsoft.com/office/drawing/2014/main" id="{81A379D1-E7AE-4E7B-B7C1-9AA6DF9D8083}"/>
              </a:ext>
            </a:extLst>
          </p:cNvPr>
          <p:cNvSpPr>
            <a:spLocks noGrp="1" noChangeArrowheads="1"/>
          </p:cNvSpPr>
          <p:nvPr>
            <p:ph type="body" idx="1"/>
          </p:nvPr>
        </p:nvSpPr>
        <p:spPr>
          <a:xfrm>
            <a:off x="540758" y="1538832"/>
            <a:ext cx="8064072" cy="4658768"/>
          </a:xfrm>
        </p:spPr>
        <p:txBody>
          <a:bodyPr>
            <a:normAutofit/>
          </a:bodyPr>
          <a:lstStyle/>
          <a:p>
            <a:pPr>
              <a:lnSpc>
                <a:spcPct val="150000"/>
              </a:lnSpc>
              <a:buFont typeface="Wingdings" panose="05000000000000000000" pitchFamily="2" charset="2"/>
              <a:buChar char="l"/>
            </a:pPr>
            <a:r>
              <a:rPr lang="en-US" altLang="zh-CN" sz="2800" dirty="0">
                <a:ea typeface="微软雅黑" panose="020B0503020204020204" pitchFamily="34" charset="-122"/>
              </a:rPr>
              <a:t>Improve security awareness, use protective tools and download files carefully)</a:t>
            </a:r>
            <a:endParaRPr lang="en-US" altLang="zh-CN" sz="2800" dirty="0">
              <a:solidFill>
                <a:srgbClr val="333333"/>
              </a:solidFill>
              <a:ea typeface="微软雅黑" panose="020B0503020204020204" pitchFamily="34" charset="-122"/>
            </a:endParaRPr>
          </a:p>
          <a:p>
            <a:pPr>
              <a:lnSpc>
                <a:spcPct val="150000"/>
              </a:lnSpc>
              <a:buFont typeface="Wingdings" panose="05000000000000000000" pitchFamily="2" charset="2"/>
              <a:buChar char="l"/>
            </a:pPr>
            <a:r>
              <a:rPr lang="en-US" altLang="zh-CN" sz="2800" dirty="0">
                <a:solidFill>
                  <a:srgbClr val="333333"/>
                </a:solidFill>
                <a:ea typeface="微软雅黑" panose="020B0503020204020204" pitchFamily="34" charset="-122"/>
              </a:rPr>
              <a:t>Network traffic detection</a:t>
            </a:r>
          </a:p>
          <a:p>
            <a:pPr>
              <a:lnSpc>
                <a:spcPct val="150000"/>
              </a:lnSpc>
              <a:buFont typeface="Wingdings" panose="05000000000000000000" pitchFamily="2" charset="2"/>
              <a:buChar char="l"/>
            </a:pPr>
            <a:r>
              <a:rPr lang="en-US" altLang="zh-CN" sz="2800" dirty="0">
                <a:solidFill>
                  <a:srgbClr val="333333"/>
                </a:solidFill>
                <a:ea typeface="微软雅黑" panose="020B0503020204020204" pitchFamily="34" charset="-122"/>
              </a:rPr>
              <a:t>Update software and install patch</a:t>
            </a:r>
          </a:p>
          <a:p>
            <a:pPr>
              <a:lnSpc>
                <a:spcPct val="150000"/>
              </a:lnSpc>
              <a:buFont typeface="Wingdings" panose="05000000000000000000" pitchFamily="2" charset="2"/>
              <a:buChar char="l"/>
            </a:pPr>
            <a:r>
              <a:rPr lang="en-US" altLang="zh-CN" sz="2800" b="1" dirty="0">
                <a:solidFill>
                  <a:srgbClr val="333333"/>
                </a:solidFill>
                <a:ea typeface="微软雅黑" panose="020B0503020204020204" pitchFamily="34" charset="-122"/>
              </a:rPr>
              <a:t>Back up important files</a:t>
            </a:r>
            <a:endParaRPr lang="en-US" altLang="zh-CN" sz="2800" b="1" dirty="0">
              <a:ea typeface="微软雅黑" panose="020B0503020204020204" pitchFamily="34" charset="-122"/>
            </a:endParaRPr>
          </a:p>
        </p:txBody>
      </p:sp>
    </p:spTree>
    <p:extLst>
      <p:ext uri="{BB962C8B-B14F-4D97-AF65-F5344CB8AC3E}">
        <p14:creationId xmlns:p14="http://schemas.microsoft.com/office/powerpoint/2010/main" val="1765648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73E00-F713-431E-B326-101C37F5A9F8}"/>
              </a:ext>
            </a:extLst>
          </p:cNvPr>
          <p:cNvSpPr>
            <a:spLocks noGrp="1"/>
          </p:cNvSpPr>
          <p:nvPr>
            <p:ph type="title"/>
          </p:nvPr>
        </p:nvSpPr>
        <p:spPr/>
        <p:txBody>
          <a:bodyPr/>
          <a:lstStyle/>
          <a:p>
            <a:endParaRPr lang="zh-CN" altLang="en-US"/>
          </a:p>
        </p:txBody>
      </p:sp>
      <p:pic>
        <p:nvPicPr>
          <p:cNvPr id="4" name="How to keep your phone safe from hackers">
            <a:hlinkClick r:id="" action="ppaction://media"/>
            <a:extLst>
              <a:ext uri="{FF2B5EF4-FFF2-40B4-BE49-F238E27FC236}">
                <a16:creationId xmlns:a16="http://schemas.microsoft.com/office/drawing/2014/main" id="{C7D87AA8-4F9A-468F-95F1-5C23127153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0059" y="612285"/>
            <a:ext cx="8625470" cy="4847737"/>
          </a:xfrm>
        </p:spPr>
      </p:pic>
    </p:spTree>
    <p:extLst>
      <p:ext uri="{BB962C8B-B14F-4D97-AF65-F5344CB8AC3E}">
        <p14:creationId xmlns:p14="http://schemas.microsoft.com/office/powerpoint/2010/main" val="279800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5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496116A-9B1E-4EAD-9110-B8A8EEF8FDF3}"/>
              </a:ext>
            </a:extLst>
          </p:cNvPr>
          <p:cNvSpPr>
            <a:spLocks noGrp="1"/>
          </p:cNvSpPr>
          <p:nvPr>
            <p:ph type="sldNum" sz="quarter" idx="12"/>
          </p:nvPr>
        </p:nvSpPr>
        <p:spPr/>
        <p:txBody>
          <a:bodyPr/>
          <a:lstStyle/>
          <a:p>
            <a:fld id="{0241C4ED-294A-4D62-BE67-5A00052C25A8}" type="slidenum">
              <a:rPr lang="zh-CN" altLang="en-US"/>
              <a:pPr/>
              <a:t>18</a:t>
            </a:fld>
            <a:endParaRPr lang="en-US" altLang="zh-CN"/>
          </a:p>
        </p:txBody>
      </p:sp>
      <p:sp>
        <p:nvSpPr>
          <p:cNvPr id="29698" name="Rectangle 2">
            <a:extLst>
              <a:ext uri="{FF2B5EF4-FFF2-40B4-BE49-F238E27FC236}">
                <a16:creationId xmlns:a16="http://schemas.microsoft.com/office/drawing/2014/main" id="{9DB48C4D-8D93-4B55-8956-3C317B3E7CE6}"/>
              </a:ext>
            </a:extLst>
          </p:cNvPr>
          <p:cNvSpPr>
            <a:spLocks noGrp="1" noChangeArrowheads="1"/>
          </p:cNvSpPr>
          <p:nvPr>
            <p:ph type="title"/>
          </p:nvPr>
        </p:nvSpPr>
        <p:spPr>
          <a:xfrm>
            <a:off x="656649" y="136524"/>
            <a:ext cx="7888070" cy="1325563"/>
          </a:xfrm>
        </p:spPr>
        <p:txBody>
          <a:bodyPr>
            <a:normAutofit/>
          </a:bodyPr>
          <a:lstStyle/>
          <a:p>
            <a:pPr algn="ctr"/>
            <a:r>
              <a:rPr lang="en-US" altLang="zh-CN" sz="3800" b="1" dirty="0"/>
              <a:t>How Viruses Work (I)</a:t>
            </a:r>
          </a:p>
        </p:txBody>
      </p:sp>
      <p:sp>
        <p:nvSpPr>
          <p:cNvPr id="29699" name="Rectangle 3">
            <a:extLst>
              <a:ext uri="{FF2B5EF4-FFF2-40B4-BE49-F238E27FC236}">
                <a16:creationId xmlns:a16="http://schemas.microsoft.com/office/drawing/2014/main" id="{90D54DAB-A74A-4B4F-B3E7-14DEF8A81A44}"/>
              </a:ext>
            </a:extLst>
          </p:cNvPr>
          <p:cNvSpPr>
            <a:spLocks noGrp="1" noChangeArrowheads="1"/>
          </p:cNvSpPr>
          <p:nvPr>
            <p:ph type="body" idx="1"/>
          </p:nvPr>
        </p:nvSpPr>
        <p:spPr>
          <a:xfrm>
            <a:off x="600869" y="1438276"/>
            <a:ext cx="7772400" cy="4619624"/>
          </a:xfrm>
        </p:spPr>
        <p:txBody>
          <a:bodyPr>
            <a:normAutofit/>
          </a:bodyPr>
          <a:lstStyle/>
          <a:p>
            <a:pPr>
              <a:lnSpc>
                <a:spcPct val="100000"/>
              </a:lnSpc>
              <a:buFont typeface="Wingdings" panose="05000000000000000000" pitchFamily="2" charset="2"/>
              <a:buChar char="l"/>
            </a:pPr>
            <a:r>
              <a:rPr lang="en-US" altLang="zh-CN" sz="2400" dirty="0"/>
              <a:t>A virus is usually written in assembling languages and is inserted into a program, using a tool called a “</a:t>
            </a:r>
            <a:r>
              <a:rPr lang="en-US" altLang="zh-CN" sz="2400" b="1" dirty="0"/>
              <a:t>dropper</a:t>
            </a:r>
            <a:r>
              <a:rPr lang="en-US" altLang="zh-CN" sz="2400" dirty="0"/>
              <a:t>”</a:t>
            </a:r>
          </a:p>
          <a:p>
            <a:pPr lvl="1">
              <a:lnSpc>
                <a:spcPct val="100000"/>
              </a:lnSpc>
              <a:buFont typeface="Wingdings" panose="05000000000000000000" pitchFamily="2" charset="2"/>
              <a:buChar char="ü"/>
            </a:pPr>
            <a:endParaRPr lang="zh-CN" altLang="en-US" sz="2400" dirty="0"/>
          </a:p>
          <a:p>
            <a:pPr>
              <a:lnSpc>
                <a:spcPct val="100000"/>
              </a:lnSpc>
              <a:buFont typeface="Wingdings" panose="05000000000000000000" pitchFamily="2" charset="2"/>
              <a:buChar char="l"/>
            </a:pPr>
            <a:r>
              <a:rPr lang="en-US" altLang="zh-CN" sz="2400" dirty="0"/>
              <a:t>Once installed on the victim’s machine, the virus lies dormant until the infected program is executed.</a:t>
            </a:r>
          </a:p>
          <a:p>
            <a:pPr>
              <a:lnSpc>
                <a:spcPct val="100000"/>
              </a:lnSpc>
              <a:buFont typeface="Wingdings" panose="05000000000000000000" pitchFamily="2" charset="2"/>
              <a:buChar char="l"/>
            </a:pPr>
            <a:endParaRPr lang="en-US" altLang="zh-CN" sz="2400" dirty="0"/>
          </a:p>
          <a:p>
            <a:pPr>
              <a:lnSpc>
                <a:spcPct val="100000"/>
              </a:lnSpc>
              <a:buFont typeface="Wingdings" panose="05000000000000000000" pitchFamily="2" charset="2"/>
              <a:buChar char="l"/>
            </a:pPr>
            <a:r>
              <a:rPr lang="en-US" altLang="zh-CN" sz="2400" dirty="0"/>
              <a:t>Once started, it usually begins by infecting other programs on the machine and then executing its </a:t>
            </a:r>
            <a:r>
              <a:rPr lang="en-US" altLang="zh-CN" sz="2400" b="1" dirty="0"/>
              <a:t>payload</a:t>
            </a:r>
            <a:r>
              <a:rPr lang="en-US" altLang="zh-CN" sz="2400" dirty="0"/>
              <a:t>.</a:t>
            </a:r>
          </a:p>
        </p:txBody>
      </p:sp>
    </p:spTree>
    <p:extLst>
      <p:ext uri="{BB962C8B-B14F-4D97-AF65-F5344CB8AC3E}">
        <p14:creationId xmlns:p14="http://schemas.microsoft.com/office/powerpoint/2010/main" val="3095465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36B2433E-9E6A-4B50-B4F3-26F9B495FD96}"/>
              </a:ext>
            </a:extLst>
          </p:cNvPr>
          <p:cNvSpPr>
            <a:spLocks noGrp="1"/>
          </p:cNvSpPr>
          <p:nvPr>
            <p:ph type="sldNum" sz="quarter" idx="12"/>
          </p:nvPr>
        </p:nvSpPr>
        <p:spPr/>
        <p:txBody>
          <a:bodyPr/>
          <a:lstStyle/>
          <a:p>
            <a:fld id="{78D7407E-1766-49C6-A8BD-1C35CF44C32F}" type="slidenum">
              <a:rPr lang="zh-CN" altLang="en-US"/>
              <a:pPr/>
              <a:t>19</a:t>
            </a:fld>
            <a:endParaRPr lang="en-US" altLang="zh-CN"/>
          </a:p>
        </p:txBody>
      </p:sp>
      <p:sp>
        <p:nvSpPr>
          <p:cNvPr id="65538" name="Rectangle 2">
            <a:extLst>
              <a:ext uri="{FF2B5EF4-FFF2-40B4-BE49-F238E27FC236}">
                <a16:creationId xmlns:a16="http://schemas.microsoft.com/office/drawing/2014/main" id="{D54E733F-CC41-4448-B2AC-6377F3E9773F}"/>
              </a:ext>
            </a:extLst>
          </p:cNvPr>
          <p:cNvSpPr>
            <a:spLocks noGrp="1" noChangeArrowheads="1"/>
          </p:cNvSpPr>
          <p:nvPr>
            <p:ph type="title"/>
          </p:nvPr>
        </p:nvSpPr>
        <p:spPr>
          <a:xfrm>
            <a:off x="628759" y="136524"/>
            <a:ext cx="7888070" cy="963993"/>
          </a:xfrm>
        </p:spPr>
        <p:txBody>
          <a:bodyPr>
            <a:normAutofit/>
          </a:bodyPr>
          <a:lstStyle/>
          <a:p>
            <a:pPr algn="ctr"/>
            <a:r>
              <a:rPr lang="en-US" altLang="zh-CN" sz="3800" b="1" dirty="0"/>
              <a:t>How Viruses Work(II)</a:t>
            </a:r>
          </a:p>
        </p:txBody>
      </p:sp>
      <p:sp>
        <p:nvSpPr>
          <p:cNvPr id="65539" name="Rectangle 3">
            <a:extLst>
              <a:ext uri="{FF2B5EF4-FFF2-40B4-BE49-F238E27FC236}">
                <a16:creationId xmlns:a16="http://schemas.microsoft.com/office/drawing/2014/main" id="{B686F157-5105-429E-B143-C170D32CC885}"/>
              </a:ext>
            </a:extLst>
          </p:cNvPr>
          <p:cNvSpPr>
            <a:spLocks noGrp="1" noChangeArrowheads="1"/>
          </p:cNvSpPr>
          <p:nvPr>
            <p:ph type="body" idx="1"/>
          </p:nvPr>
        </p:nvSpPr>
        <p:spPr>
          <a:xfrm>
            <a:off x="306520" y="1162135"/>
            <a:ext cx="8423471" cy="365125"/>
          </a:xfrm>
        </p:spPr>
        <p:txBody>
          <a:bodyPr>
            <a:noAutofit/>
          </a:bodyPr>
          <a:lstStyle/>
          <a:p>
            <a:pPr>
              <a:buFont typeface="Wingdings" panose="05000000000000000000" pitchFamily="2" charset="2"/>
              <a:buChar char="l"/>
            </a:pPr>
            <a:r>
              <a:rPr lang="en-US" altLang="zh-CN" sz="2000" dirty="0"/>
              <a:t>An example of a virus recursively find executable files on a UNIX system and infect them.</a:t>
            </a:r>
          </a:p>
        </p:txBody>
      </p:sp>
      <p:pic>
        <p:nvPicPr>
          <p:cNvPr id="65540" name="Picture 4">
            <a:extLst>
              <a:ext uri="{FF2B5EF4-FFF2-40B4-BE49-F238E27FC236}">
                <a16:creationId xmlns:a16="http://schemas.microsoft.com/office/drawing/2014/main" id="{3AAF60AF-C870-484F-9A37-8A9E1BFF6F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92" t="2500"/>
          <a:stretch/>
        </p:blipFill>
        <p:spPr bwMode="auto">
          <a:xfrm>
            <a:off x="2085149" y="1653614"/>
            <a:ext cx="4975289" cy="499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078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78E910F-6A30-4C18-A09F-65B8E3D32500}"/>
              </a:ext>
            </a:extLst>
          </p:cNvPr>
          <p:cNvSpPr txBox="1"/>
          <p:nvPr>
            <p:custDataLst>
              <p:tags r:id="rId2"/>
            </p:custDataLst>
          </p:nvPr>
        </p:nvSpPr>
        <p:spPr>
          <a:xfrm>
            <a:off x="879231" y="1138959"/>
            <a:ext cx="7819389" cy="2143125"/>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What are the three major components of security?</a:t>
            </a:r>
          </a:p>
          <a:p>
            <a:endPar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a:p>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1</a:t>
            </a:r>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Data confidentiality</a:t>
            </a:r>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a:t>
            </a:r>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____;     (3)____</a:t>
            </a:r>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p>
        </p:txBody>
      </p:sp>
      <p:sp>
        <p:nvSpPr>
          <p:cNvPr id="5" name="矩形: 圆角 4">
            <a:extLst>
              <a:ext uri="{FF2B5EF4-FFF2-40B4-BE49-F238E27FC236}">
                <a16:creationId xmlns:a16="http://schemas.microsoft.com/office/drawing/2014/main" id="{DF753743-ECD5-42A0-845E-4E25FD7D1420}"/>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作答</a:t>
            </a:r>
          </a:p>
        </p:txBody>
      </p:sp>
      <p:sp>
        <p:nvSpPr>
          <p:cNvPr id="11" name="矩形 10">
            <a:extLst>
              <a:ext uri="{FF2B5EF4-FFF2-40B4-BE49-F238E27FC236}">
                <a16:creationId xmlns:a16="http://schemas.microsoft.com/office/drawing/2014/main" id="{59E8D091-856A-47B2-81BC-948908D7DCDF}"/>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正常使用主观题需</a:t>
            </a:r>
            <a:r>
              <a:rPr lang="en-US" altLang="zh-CN" sz="1200">
                <a:solidFill>
                  <a:srgbClr val="F84F41"/>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2.0</a:t>
            </a:r>
            <a:r>
              <a:rPr lang="zh-CN" altLang="en-US" sz="1200">
                <a:solidFill>
                  <a:srgbClr val="F84F41"/>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52C16A67-88B0-4509-9D18-62E32D172DF7}"/>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9989F0A9-4B8F-4ABF-8444-9814C591FFC4}"/>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ColorBlock">
              <a:extLst>
                <a:ext uri="{FF2B5EF4-FFF2-40B4-BE49-F238E27FC236}">
                  <a16:creationId xmlns:a16="http://schemas.microsoft.com/office/drawing/2014/main" id="{18CE0B3F-0F22-4B37-8756-DE018C0F1E49}"/>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 name="TypeText">
              <a:extLst>
                <a:ext uri="{FF2B5EF4-FFF2-40B4-BE49-F238E27FC236}">
                  <a16:creationId xmlns:a16="http://schemas.microsoft.com/office/drawing/2014/main" id="{6606C882-B602-4FD3-89FF-F6BD4E476C23}"/>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主观题</a:t>
              </a:r>
            </a:p>
          </p:txBody>
        </p:sp>
        <p:sp>
          <p:nvSpPr>
            <p:cNvPr id="9" name="TipText">
              <a:extLst>
                <a:ext uri="{FF2B5EF4-FFF2-40B4-BE49-F238E27FC236}">
                  <a16:creationId xmlns:a16="http://schemas.microsoft.com/office/drawing/2014/main" id="{BC60411C-8C11-4824-9673-E12E04842FAB}"/>
                </a:ext>
              </a:extLst>
            </p:cNvPr>
            <p:cNvSpPr txBox="1"/>
            <p:nvPr>
              <p:custDataLst>
                <p:tags r:id="rId10"/>
              </p:custDataLst>
            </p:nvPr>
          </p:nvSpPr>
          <p:spPr>
            <a:xfrm>
              <a:off x="1510030"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1</a:t>
              </a:r>
              <a:r>
                <a:rPr lang="zh-CN" altLang="en-US" sz="2000" dirty="0">
                  <a:solidFill>
                    <a:srgbClr val="80808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分</a:t>
              </a:r>
            </a:p>
          </p:txBody>
        </p:sp>
      </p:grpSp>
      <p:pic>
        <p:nvPicPr>
          <p:cNvPr id="3" name="图片 2">
            <a:extLst>
              <a:ext uri="{FF2B5EF4-FFF2-40B4-BE49-F238E27FC236}">
                <a16:creationId xmlns:a16="http://schemas.microsoft.com/office/drawing/2014/main" id="{7DF1662A-A95E-4D1F-B33B-45F29646D87F}"/>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147984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509A0686-B3CD-4C64-8EB2-150DBEEFC90A}"/>
              </a:ext>
            </a:extLst>
          </p:cNvPr>
          <p:cNvSpPr>
            <a:spLocks noGrp="1"/>
          </p:cNvSpPr>
          <p:nvPr>
            <p:ph type="sldNum" sz="quarter" idx="12"/>
          </p:nvPr>
        </p:nvSpPr>
        <p:spPr/>
        <p:txBody>
          <a:bodyPr/>
          <a:lstStyle/>
          <a:p>
            <a:fld id="{292A09AA-2F80-404D-A698-A104F902B3E0}" type="slidenum">
              <a:rPr lang="zh-CN" altLang="en-US"/>
              <a:pPr/>
              <a:t>20</a:t>
            </a:fld>
            <a:endParaRPr lang="en-US" altLang="zh-CN"/>
          </a:p>
        </p:txBody>
      </p:sp>
      <p:sp>
        <p:nvSpPr>
          <p:cNvPr id="30723" name="Rectangle 3">
            <a:extLst>
              <a:ext uri="{FF2B5EF4-FFF2-40B4-BE49-F238E27FC236}">
                <a16:creationId xmlns:a16="http://schemas.microsoft.com/office/drawing/2014/main" id="{8D9F5BFC-8DCC-485E-A06B-A2A1FE61A3A7}"/>
              </a:ext>
            </a:extLst>
          </p:cNvPr>
          <p:cNvSpPr>
            <a:spLocks noGrp="1" noChangeArrowheads="1"/>
          </p:cNvSpPr>
          <p:nvPr>
            <p:ph type="body" idx="1"/>
          </p:nvPr>
        </p:nvSpPr>
        <p:spPr>
          <a:xfrm>
            <a:off x="1188697" y="4441826"/>
            <a:ext cx="6768194" cy="1914525"/>
          </a:xfrm>
        </p:spPr>
        <p:txBody>
          <a:bodyPr>
            <a:normAutofit/>
          </a:bodyPr>
          <a:lstStyle/>
          <a:p>
            <a:pPr>
              <a:lnSpc>
                <a:spcPct val="80000"/>
              </a:lnSpc>
              <a:buFont typeface="Wingdings" panose="05000000000000000000" pitchFamily="2" charset="2"/>
              <a:buChar char="l"/>
            </a:pPr>
            <a:r>
              <a:rPr lang="en-US" altLang="zh-CN" sz="2400" dirty="0"/>
              <a:t>An</a:t>
            </a:r>
            <a:r>
              <a:rPr lang="zh-CN" altLang="en-US" sz="2400" dirty="0"/>
              <a:t> </a:t>
            </a:r>
            <a:r>
              <a:rPr lang="en-US" altLang="zh-CN" sz="2400" dirty="0"/>
              <a:t>executable</a:t>
            </a:r>
            <a:r>
              <a:rPr lang="zh-CN" altLang="en-US" sz="2400" dirty="0"/>
              <a:t> </a:t>
            </a:r>
            <a:r>
              <a:rPr lang="en-US" altLang="zh-CN" sz="2400" dirty="0"/>
              <a:t>program</a:t>
            </a:r>
            <a:endParaRPr lang="zh-CN" altLang="en-US" sz="2400" dirty="0"/>
          </a:p>
          <a:p>
            <a:pPr>
              <a:lnSpc>
                <a:spcPct val="80000"/>
              </a:lnSpc>
              <a:buFont typeface="Wingdings" panose="05000000000000000000" pitchFamily="2" charset="2"/>
              <a:buChar char="l"/>
            </a:pPr>
            <a:r>
              <a:rPr lang="en-US" altLang="zh-CN" sz="2400" dirty="0"/>
              <a:t>With</a:t>
            </a:r>
            <a:r>
              <a:rPr lang="zh-CN" altLang="en-US" sz="2400" dirty="0"/>
              <a:t> </a:t>
            </a:r>
            <a:r>
              <a:rPr lang="en-US" altLang="zh-CN" sz="2400" dirty="0"/>
              <a:t>a</a:t>
            </a:r>
            <a:r>
              <a:rPr lang="zh-CN" altLang="en-US" sz="2400" dirty="0"/>
              <a:t> </a:t>
            </a:r>
            <a:r>
              <a:rPr lang="en-US" altLang="zh-CN" sz="2400" dirty="0"/>
              <a:t>virus at the front</a:t>
            </a:r>
          </a:p>
          <a:p>
            <a:pPr>
              <a:lnSpc>
                <a:spcPct val="80000"/>
              </a:lnSpc>
              <a:buFont typeface="Wingdings" panose="05000000000000000000" pitchFamily="2" charset="2"/>
              <a:buChar char="l"/>
            </a:pPr>
            <a:r>
              <a:rPr lang="en-US" altLang="zh-CN" sz="2400" dirty="0"/>
              <a:t>With</a:t>
            </a:r>
            <a:r>
              <a:rPr lang="zh-CN" altLang="en-US" sz="2400" dirty="0"/>
              <a:t> </a:t>
            </a:r>
            <a:r>
              <a:rPr lang="en-US" altLang="zh-CN" sz="2400" dirty="0"/>
              <a:t>a</a:t>
            </a:r>
            <a:r>
              <a:rPr lang="zh-CN" altLang="en-US" sz="2400" dirty="0"/>
              <a:t> </a:t>
            </a:r>
            <a:r>
              <a:rPr lang="en-US" altLang="zh-CN" sz="2400" dirty="0"/>
              <a:t>virus</a:t>
            </a:r>
            <a:r>
              <a:rPr lang="zh-CN" altLang="en-US" sz="2400" dirty="0"/>
              <a:t> </a:t>
            </a:r>
            <a:r>
              <a:rPr lang="en-US" altLang="zh-CN" sz="2400" dirty="0"/>
              <a:t>at</a:t>
            </a:r>
            <a:r>
              <a:rPr lang="zh-CN" altLang="en-US" sz="2400" dirty="0"/>
              <a:t> </a:t>
            </a:r>
            <a:r>
              <a:rPr lang="en-US" altLang="zh-CN" sz="2400" dirty="0"/>
              <a:t>the</a:t>
            </a:r>
            <a:r>
              <a:rPr lang="zh-CN" altLang="en-US" sz="2400" dirty="0"/>
              <a:t> </a:t>
            </a:r>
            <a:r>
              <a:rPr lang="en-US" altLang="zh-CN" sz="2400" dirty="0"/>
              <a:t>end</a:t>
            </a:r>
          </a:p>
          <a:p>
            <a:pPr>
              <a:lnSpc>
                <a:spcPct val="80000"/>
              </a:lnSpc>
              <a:buFont typeface="Wingdings" panose="05000000000000000000" pitchFamily="2" charset="2"/>
              <a:buChar char="l"/>
            </a:pPr>
            <a:r>
              <a:rPr lang="en-US" altLang="zh-CN" sz="2400" dirty="0"/>
              <a:t>With a virus spread over free space within the program</a:t>
            </a:r>
            <a:endParaRPr lang="zh-CN" altLang="en-US" sz="2400" dirty="0">
              <a:ea typeface="宋体" panose="02010600030101010101" pitchFamily="2" charset="-122"/>
            </a:endParaRPr>
          </a:p>
        </p:txBody>
      </p:sp>
      <p:pic>
        <p:nvPicPr>
          <p:cNvPr id="30724" name="Picture 4">
            <a:extLst>
              <a:ext uri="{FF2B5EF4-FFF2-40B4-BE49-F238E27FC236}">
                <a16:creationId xmlns:a16="http://schemas.microsoft.com/office/drawing/2014/main" id="{1F17A86C-D14A-48ED-A88B-703F30D5E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980" t="43234" r="21011" b="38284"/>
          <a:stretch>
            <a:fillRect/>
          </a:stretch>
        </p:blipFill>
        <p:spPr bwMode="auto">
          <a:xfrm>
            <a:off x="1134269" y="1114425"/>
            <a:ext cx="6713538"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
        <p:nvSpPr>
          <p:cNvPr id="8" name="Rectangle 2">
            <a:extLst>
              <a:ext uri="{FF2B5EF4-FFF2-40B4-BE49-F238E27FC236}">
                <a16:creationId xmlns:a16="http://schemas.microsoft.com/office/drawing/2014/main" id="{7FEDE9E9-137C-4690-BABF-51A669F508EB}"/>
              </a:ext>
            </a:extLst>
          </p:cNvPr>
          <p:cNvSpPr>
            <a:spLocks noGrp="1" noChangeArrowheads="1"/>
          </p:cNvSpPr>
          <p:nvPr>
            <p:ph type="title"/>
          </p:nvPr>
        </p:nvSpPr>
        <p:spPr>
          <a:xfrm>
            <a:off x="628759" y="136524"/>
            <a:ext cx="7888070" cy="963993"/>
          </a:xfrm>
        </p:spPr>
        <p:txBody>
          <a:bodyPr>
            <a:normAutofit/>
          </a:bodyPr>
          <a:lstStyle/>
          <a:p>
            <a:pPr algn="ctr"/>
            <a:r>
              <a:rPr lang="en-US" altLang="zh-CN" sz="3800" b="1" dirty="0"/>
              <a:t>How viruses work (III)</a:t>
            </a:r>
          </a:p>
        </p:txBody>
      </p:sp>
    </p:spTree>
    <p:extLst>
      <p:ext uri="{BB962C8B-B14F-4D97-AF65-F5344CB8AC3E}">
        <p14:creationId xmlns:p14="http://schemas.microsoft.com/office/powerpoint/2010/main" val="3421218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AF89005-703E-4351-9C1C-37BA0717E9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7D269-A5D7-4DBB-84D4-5ED12D8A1F0B}" type="slidenum">
              <a:rPr kumimoji="0" lang="zh-CN" altLang="en-US"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zh-CN"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33794" name="Rectangle 2">
            <a:extLst>
              <a:ext uri="{FF2B5EF4-FFF2-40B4-BE49-F238E27FC236}">
                <a16:creationId xmlns:a16="http://schemas.microsoft.com/office/drawing/2014/main" id="{2ECA67D9-EDE6-4A62-9348-7A78395145A9}"/>
              </a:ext>
            </a:extLst>
          </p:cNvPr>
          <p:cNvSpPr>
            <a:spLocks noGrp="1" noChangeArrowheads="1"/>
          </p:cNvSpPr>
          <p:nvPr>
            <p:ph type="title"/>
          </p:nvPr>
        </p:nvSpPr>
        <p:spPr>
          <a:xfrm>
            <a:off x="0" y="120594"/>
            <a:ext cx="9145588" cy="876300"/>
          </a:xfrm>
        </p:spPr>
        <p:txBody>
          <a:bodyPr>
            <a:normAutofit/>
          </a:bodyPr>
          <a:lstStyle/>
          <a:p>
            <a:pPr algn="ctr"/>
            <a:r>
              <a:rPr lang="en-US" altLang="zh-CN" sz="3800" dirty="0"/>
              <a:t>How to spread the viruses</a:t>
            </a:r>
          </a:p>
        </p:txBody>
      </p:sp>
      <p:sp>
        <p:nvSpPr>
          <p:cNvPr id="33795" name="Rectangle 3">
            <a:extLst>
              <a:ext uri="{FF2B5EF4-FFF2-40B4-BE49-F238E27FC236}">
                <a16:creationId xmlns:a16="http://schemas.microsoft.com/office/drawing/2014/main" id="{F6205D99-4595-4021-B896-444838177625}"/>
              </a:ext>
            </a:extLst>
          </p:cNvPr>
          <p:cNvSpPr>
            <a:spLocks noGrp="1" noChangeArrowheads="1"/>
          </p:cNvSpPr>
          <p:nvPr>
            <p:ph type="body" idx="1"/>
          </p:nvPr>
        </p:nvSpPr>
        <p:spPr>
          <a:xfrm>
            <a:off x="744429" y="1375815"/>
            <a:ext cx="8124442" cy="4286250"/>
          </a:xfrm>
        </p:spPr>
        <p:txBody>
          <a:bodyPr>
            <a:normAutofit/>
          </a:bodyPr>
          <a:lstStyle/>
          <a:p>
            <a:pPr>
              <a:buFont typeface="Wingdings" panose="05000000000000000000" pitchFamily="2" charset="2"/>
              <a:buChar char="l"/>
            </a:pPr>
            <a:r>
              <a:rPr lang="en-US" altLang="zh-CN" sz="2600" dirty="0"/>
              <a:t>Put viruses in places which have frequent copy operation</a:t>
            </a:r>
          </a:p>
          <a:p>
            <a:pPr>
              <a:buFont typeface="Wingdings" panose="05000000000000000000" pitchFamily="2" charset="2"/>
              <a:buChar char="l"/>
            </a:pPr>
            <a:r>
              <a:rPr lang="en-US" altLang="zh-CN" sz="2600" dirty="0"/>
              <a:t>After duplication</a:t>
            </a:r>
          </a:p>
          <a:p>
            <a:pPr lvl="1">
              <a:buFont typeface="Wingdings" panose="05000000000000000000" pitchFamily="2" charset="2"/>
              <a:buChar char="ü"/>
            </a:pPr>
            <a:r>
              <a:rPr lang="en-US" altLang="zh-CN" sz="2600" dirty="0"/>
              <a:t>Infect the programs on the hard disk </a:t>
            </a:r>
          </a:p>
          <a:p>
            <a:pPr lvl="1">
              <a:buFont typeface="Wingdings" panose="05000000000000000000" pitchFamily="2" charset="2"/>
              <a:buChar char="ü"/>
            </a:pPr>
            <a:r>
              <a:rPr lang="en-US" altLang="zh-CN" sz="2600" dirty="0"/>
              <a:t>May spread on the LAN</a:t>
            </a:r>
            <a:endParaRPr lang="zh-CN" altLang="en-US" sz="2600" dirty="0"/>
          </a:p>
          <a:p>
            <a:pPr>
              <a:buFont typeface="Wingdings" panose="05000000000000000000" pitchFamily="2" charset="2"/>
              <a:buChar char="l"/>
            </a:pPr>
            <a:r>
              <a:rPr lang="en-US" altLang="zh-CN" sz="2600" dirty="0"/>
              <a:t>Play as the attachment of E-mails</a:t>
            </a:r>
          </a:p>
          <a:p>
            <a:pPr lvl="1">
              <a:buFont typeface="Wingdings" panose="05000000000000000000" pitchFamily="2" charset="2"/>
              <a:buChar char="ü"/>
            </a:pPr>
            <a:r>
              <a:rPr lang="en-US" altLang="zh-CN" sz="2600" dirty="0"/>
              <a:t>Spread the virus using the list of E-mails</a:t>
            </a:r>
          </a:p>
        </p:txBody>
      </p:sp>
    </p:spTree>
    <p:extLst>
      <p:ext uri="{BB962C8B-B14F-4D97-AF65-F5344CB8AC3E}">
        <p14:creationId xmlns:p14="http://schemas.microsoft.com/office/powerpoint/2010/main" val="1977107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DAC81F3D-4EC4-429F-8757-3A286CFB06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2032A-665F-4C08-836B-70CB31CFB950}" type="slidenum">
              <a:rPr kumimoji="0" lang="zh-CN" altLang="en-US"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zh-CN"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34818" name="Rectangle 2">
            <a:extLst>
              <a:ext uri="{FF2B5EF4-FFF2-40B4-BE49-F238E27FC236}">
                <a16:creationId xmlns:a16="http://schemas.microsoft.com/office/drawing/2014/main" id="{4E856476-089F-4310-9B15-E93AB15D6FA4}"/>
              </a:ext>
            </a:extLst>
          </p:cNvPr>
          <p:cNvSpPr>
            <a:spLocks noGrp="1" noChangeArrowheads="1"/>
          </p:cNvSpPr>
          <p:nvPr>
            <p:ph type="title"/>
          </p:nvPr>
        </p:nvSpPr>
        <p:spPr>
          <a:xfrm>
            <a:off x="794" y="0"/>
            <a:ext cx="9144000" cy="1143000"/>
          </a:xfrm>
        </p:spPr>
        <p:txBody>
          <a:bodyPr>
            <a:normAutofit/>
          </a:bodyPr>
          <a:lstStyle/>
          <a:p>
            <a:pPr algn="ctr"/>
            <a:r>
              <a:rPr lang="en-US" altLang="zh-CN" sz="3800" dirty="0"/>
              <a:t>Antivirus and Anti-Antivirus Techniques </a:t>
            </a:r>
            <a:endParaRPr lang="en-US" altLang="zh-CN" sz="3800" b="1" dirty="0">
              <a:latin typeface="华文中宋" panose="02010600040101010101" pitchFamily="2" charset="-122"/>
            </a:endParaRPr>
          </a:p>
        </p:txBody>
      </p:sp>
      <p:sp>
        <p:nvSpPr>
          <p:cNvPr id="34819" name="Rectangle 3">
            <a:extLst>
              <a:ext uri="{FF2B5EF4-FFF2-40B4-BE49-F238E27FC236}">
                <a16:creationId xmlns:a16="http://schemas.microsoft.com/office/drawing/2014/main" id="{1602DD6E-9E12-4EDA-A9AD-480BF2FFBF01}"/>
              </a:ext>
            </a:extLst>
          </p:cNvPr>
          <p:cNvSpPr>
            <a:spLocks noGrp="1" noChangeArrowheads="1"/>
          </p:cNvSpPr>
          <p:nvPr>
            <p:ph type="body" idx="1"/>
          </p:nvPr>
        </p:nvSpPr>
        <p:spPr>
          <a:xfrm>
            <a:off x="1450740" y="4638676"/>
            <a:ext cx="7595616" cy="2082800"/>
          </a:xfrm>
        </p:spPr>
        <p:txBody>
          <a:bodyPr>
            <a:normAutofit/>
          </a:bodyPr>
          <a:lstStyle/>
          <a:p>
            <a:pPr>
              <a:lnSpc>
                <a:spcPct val="80000"/>
              </a:lnSpc>
              <a:buFontTx/>
              <a:buNone/>
            </a:pPr>
            <a:r>
              <a:rPr lang="zh-CN" altLang="en-US" sz="2000" dirty="0"/>
              <a:t>(</a:t>
            </a:r>
            <a:r>
              <a:rPr lang="en-US" altLang="zh-CN" sz="2000" dirty="0"/>
              <a:t>a) A program</a:t>
            </a:r>
            <a:endParaRPr lang="zh-CN" altLang="en-US" sz="2000" dirty="0"/>
          </a:p>
          <a:p>
            <a:pPr>
              <a:lnSpc>
                <a:spcPct val="80000"/>
              </a:lnSpc>
              <a:buFontTx/>
              <a:buNone/>
            </a:pPr>
            <a:r>
              <a:rPr lang="en-US" altLang="zh-CN" sz="2000" dirty="0"/>
              <a:t>(b) An infected programs</a:t>
            </a:r>
            <a:endParaRPr lang="zh-CN" altLang="en-US" sz="2000" dirty="0"/>
          </a:p>
          <a:p>
            <a:pPr>
              <a:lnSpc>
                <a:spcPct val="80000"/>
              </a:lnSpc>
              <a:buFontTx/>
              <a:buNone/>
            </a:pPr>
            <a:r>
              <a:rPr lang="en-US" altLang="zh-CN" sz="2000" dirty="0"/>
              <a:t>(c) A compressed infected program</a:t>
            </a:r>
            <a:endParaRPr lang="zh-CN" altLang="en-US" sz="2000" dirty="0"/>
          </a:p>
          <a:p>
            <a:pPr>
              <a:lnSpc>
                <a:spcPct val="80000"/>
              </a:lnSpc>
              <a:buFontTx/>
              <a:buNone/>
            </a:pPr>
            <a:r>
              <a:rPr lang="en-US" altLang="zh-CN" sz="2000" dirty="0"/>
              <a:t>(d) An encrypted virus</a:t>
            </a:r>
            <a:endParaRPr lang="zh-CN" altLang="en-US" sz="2000" dirty="0"/>
          </a:p>
          <a:p>
            <a:pPr>
              <a:lnSpc>
                <a:spcPct val="80000"/>
              </a:lnSpc>
              <a:buFontTx/>
              <a:buNone/>
            </a:pPr>
            <a:r>
              <a:rPr lang="en-US" altLang="zh-CN" sz="2000" dirty="0"/>
              <a:t>(e) An compressed virus with encrypted compression code</a:t>
            </a:r>
          </a:p>
        </p:txBody>
      </p:sp>
      <p:pic>
        <p:nvPicPr>
          <p:cNvPr id="34821" name="Picture 5">
            <a:extLst>
              <a:ext uri="{FF2B5EF4-FFF2-40B4-BE49-F238E27FC236}">
                <a16:creationId xmlns:a16="http://schemas.microsoft.com/office/drawing/2014/main" id="{87688C82-0EFD-4362-8A1E-2874E653D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15" y="1143000"/>
            <a:ext cx="6438900" cy="337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563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2366174-5AFA-4619-BA7C-F3409914E2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91AB2-054C-4D84-868D-3E49830A8240}" type="slidenum">
              <a:rPr kumimoji="0" lang="zh-CN" altLang="en-US"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zh-CN"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36866" name="Rectangle 2">
            <a:extLst>
              <a:ext uri="{FF2B5EF4-FFF2-40B4-BE49-F238E27FC236}">
                <a16:creationId xmlns:a16="http://schemas.microsoft.com/office/drawing/2014/main" id="{DD722FCD-FDB6-41CE-A5BA-BBC7595DB776}"/>
              </a:ext>
            </a:extLst>
          </p:cNvPr>
          <p:cNvSpPr>
            <a:spLocks noGrp="1" noChangeArrowheads="1"/>
          </p:cNvSpPr>
          <p:nvPr>
            <p:ph type="title"/>
          </p:nvPr>
        </p:nvSpPr>
        <p:spPr>
          <a:xfrm>
            <a:off x="153194" y="177800"/>
            <a:ext cx="8839200" cy="838200"/>
          </a:xfrm>
        </p:spPr>
        <p:txBody>
          <a:bodyPr>
            <a:normAutofit/>
          </a:bodyPr>
          <a:lstStyle/>
          <a:p>
            <a:pPr algn="ctr"/>
            <a:r>
              <a:rPr lang="en-US" altLang="zh-CN" sz="3800" dirty="0"/>
              <a:t>Antivirus and Anti-Antivirus Techniques </a:t>
            </a:r>
            <a:endParaRPr lang="en-US" altLang="zh-CN" sz="3800" b="1" dirty="0">
              <a:latin typeface="华文中宋" panose="02010600040101010101" pitchFamily="2" charset="-122"/>
            </a:endParaRPr>
          </a:p>
        </p:txBody>
      </p:sp>
      <p:sp>
        <p:nvSpPr>
          <p:cNvPr id="36867" name="Rectangle 3">
            <a:extLst>
              <a:ext uri="{FF2B5EF4-FFF2-40B4-BE49-F238E27FC236}">
                <a16:creationId xmlns:a16="http://schemas.microsoft.com/office/drawing/2014/main" id="{FC80FA2B-839B-4852-BE40-E3E8A8926C1D}"/>
              </a:ext>
            </a:extLst>
          </p:cNvPr>
          <p:cNvSpPr>
            <a:spLocks noGrp="1" noChangeArrowheads="1"/>
          </p:cNvSpPr>
          <p:nvPr>
            <p:ph type="body" idx="1"/>
          </p:nvPr>
        </p:nvSpPr>
        <p:spPr>
          <a:xfrm>
            <a:off x="600870" y="1438276"/>
            <a:ext cx="8391525" cy="4543425"/>
          </a:xfrm>
        </p:spPr>
        <p:txBody>
          <a:bodyPr>
            <a:normAutofit/>
          </a:bodyPr>
          <a:lstStyle/>
          <a:p>
            <a:pPr>
              <a:lnSpc>
                <a:spcPct val="90000"/>
              </a:lnSpc>
              <a:buFont typeface="Wingdings" panose="05000000000000000000" pitchFamily="2" charset="2"/>
              <a:buChar char="l"/>
            </a:pPr>
            <a:r>
              <a:rPr lang="en-US" altLang="zh-CN" sz="2800" dirty="0"/>
              <a:t>Integrity Checkers</a:t>
            </a:r>
          </a:p>
          <a:p>
            <a:pPr>
              <a:lnSpc>
                <a:spcPct val="90000"/>
              </a:lnSpc>
              <a:buFont typeface="Wingdings" panose="05000000000000000000" pitchFamily="2" charset="2"/>
              <a:buChar char="l"/>
            </a:pPr>
            <a:r>
              <a:rPr lang="en-US" altLang="zh-CN" sz="2800" dirty="0"/>
              <a:t>Behavioral Checkers</a:t>
            </a:r>
          </a:p>
          <a:p>
            <a:pPr>
              <a:lnSpc>
                <a:spcPct val="90000"/>
              </a:lnSpc>
              <a:buFont typeface="Wingdings" panose="05000000000000000000" pitchFamily="2" charset="2"/>
              <a:buChar char="l"/>
            </a:pPr>
            <a:r>
              <a:rPr lang="en-US" altLang="zh-CN" sz="2800" dirty="0"/>
              <a:t>Virus Avoidance</a:t>
            </a:r>
          </a:p>
          <a:p>
            <a:pPr marL="800146" lvl="1" indent="-457200">
              <a:buFont typeface="+mj-ea"/>
              <a:buAutoNum type="circleNumDbPlain"/>
            </a:pPr>
            <a:r>
              <a:rPr lang="en-US" altLang="zh-CN" sz="2000" dirty="0"/>
              <a:t>An operating system that offers a high degree of security</a:t>
            </a:r>
            <a:r>
              <a:rPr lang="en-US" altLang="zh-CN" sz="2800" dirty="0"/>
              <a:t> </a:t>
            </a:r>
          </a:p>
          <a:p>
            <a:pPr marL="800146" lvl="1" indent="-457200">
              <a:lnSpc>
                <a:spcPct val="90000"/>
              </a:lnSpc>
              <a:buFont typeface="+mj-ea"/>
              <a:buAutoNum type="circleNumDbPlain"/>
            </a:pPr>
            <a:r>
              <a:rPr lang="en-US" altLang="zh-CN" sz="2000" dirty="0"/>
              <a:t>Install only the software from a reliable manufacturer</a:t>
            </a:r>
            <a:endParaRPr lang="zh-CN" altLang="en-US" sz="2000" dirty="0"/>
          </a:p>
          <a:p>
            <a:pPr marL="800146" lvl="1" indent="-457200">
              <a:lnSpc>
                <a:spcPct val="90000"/>
              </a:lnSpc>
              <a:buFont typeface="+mj-ea"/>
              <a:buAutoNum type="circleNumDbPlain"/>
            </a:pPr>
            <a:r>
              <a:rPr lang="en-US" altLang="zh-CN" sz="2000" dirty="0"/>
              <a:t>Buy a good antivirus software package.</a:t>
            </a:r>
            <a:endParaRPr lang="zh-CN" altLang="en-US" sz="2000" dirty="0"/>
          </a:p>
          <a:p>
            <a:pPr marL="800146" lvl="1" indent="-457200">
              <a:lnSpc>
                <a:spcPct val="90000"/>
              </a:lnSpc>
              <a:buFont typeface="+mj-ea"/>
              <a:buAutoNum type="circleNumDbPlain"/>
            </a:pPr>
            <a:r>
              <a:rPr lang="en-US" altLang="zh-CN" sz="2000" dirty="0"/>
              <a:t>Do not click on attachments to e-mails</a:t>
            </a:r>
          </a:p>
          <a:p>
            <a:pPr marL="800146" lvl="1" indent="-457200">
              <a:lnSpc>
                <a:spcPct val="90000"/>
              </a:lnSpc>
              <a:buFont typeface="+mj-ea"/>
              <a:buAutoNum type="circleNumDbPlain"/>
            </a:pPr>
            <a:r>
              <a:rPr lang="en-US" altLang="zh-CN" sz="2000" dirty="0"/>
              <a:t>Make frequent backups of key files</a:t>
            </a:r>
          </a:p>
          <a:p>
            <a:pPr>
              <a:lnSpc>
                <a:spcPct val="90000"/>
              </a:lnSpc>
              <a:buFont typeface="Wingdings" panose="05000000000000000000" pitchFamily="2" charset="2"/>
              <a:buChar char="l"/>
            </a:pPr>
            <a:r>
              <a:rPr lang="en-US" altLang="zh-CN" sz="2800" dirty="0"/>
              <a:t>Recover from the virus attack</a:t>
            </a:r>
            <a:endParaRPr lang="zh-CN" altLang="en-US" sz="2800" dirty="0"/>
          </a:p>
          <a:p>
            <a:pPr lvl="1">
              <a:lnSpc>
                <a:spcPct val="90000"/>
              </a:lnSpc>
              <a:buFont typeface="Wingdings" panose="05000000000000000000" pitchFamily="2" charset="2"/>
              <a:buChar char="ü"/>
            </a:pPr>
            <a:r>
              <a:rPr lang="en-US" altLang="zh-CN" sz="2000" dirty="0"/>
              <a:t>Shut down the computer, restart it on the safe disk and run the antivirus software</a:t>
            </a:r>
            <a:endParaRPr lang="zh-CN" altLang="en-US" sz="2000" dirty="0"/>
          </a:p>
        </p:txBody>
      </p:sp>
    </p:spTree>
    <p:extLst>
      <p:ext uri="{BB962C8B-B14F-4D97-AF65-F5344CB8AC3E}">
        <p14:creationId xmlns:p14="http://schemas.microsoft.com/office/powerpoint/2010/main" val="3492729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9CDDFC1E-26F5-4F9A-92F0-5F4BD03F60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13F4EE-F3E6-4758-9C4C-44A0511F7A20}" type="slidenum">
              <a:rPr kumimoji="0" lang="zh-CN" altLang="en-US"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CN" sz="9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endParaRPr>
          </a:p>
        </p:txBody>
      </p:sp>
      <p:sp>
        <p:nvSpPr>
          <p:cNvPr id="59394" name="Rectangle 2">
            <a:extLst>
              <a:ext uri="{FF2B5EF4-FFF2-40B4-BE49-F238E27FC236}">
                <a16:creationId xmlns:a16="http://schemas.microsoft.com/office/drawing/2014/main" id="{4F9D449C-230E-458F-9519-96FCEBD01790}"/>
              </a:ext>
            </a:extLst>
          </p:cNvPr>
          <p:cNvSpPr>
            <a:spLocks noGrp="1" noChangeArrowheads="1"/>
          </p:cNvSpPr>
          <p:nvPr>
            <p:ph type="title"/>
          </p:nvPr>
        </p:nvSpPr>
        <p:spPr>
          <a:xfrm>
            <a:off x="686594" y="254000"/>
            <a:ext cx="7772400" cy="698500"/>
          </a:xfrm>
        </p:spPr>
        <p:txBody>
          <a:bodyPr>
            <a:normAutofit/>
          </a:bodyPr>
          <a:lstStyle/>
          <a:p>
            <a:pPr algn="ctr"/>
            <a:r>
              <a:rPr lang="en-US" altLang="zh-CN" sz="3800" dirty="0"/>
              <a:t>Covert Channels </a:t>
            </a:r>
            <a:endParaRPr lang="en-US" altLang="zh-CN" sz="3800" b="1" dirty="0">
              <a:latin typeface="华文中宋" panose="02010600040101010101" pitchFamily="2" charset="-122"/>
            </a:endParaRPr>
          </a:p>
        </p:txBody>
      </p:sp>
      <p:pic>
        <p:nvPicPr>
          <p:cNvPr id="59396" name="Picture 4">
            <a:extLst>
              <a:ext uri="{FF2B5EF4-FFF2-40B4-BE49-F238E27FC236}">
                <a16:creationId xmlns:a16="http://schemas.microsoft.com/office/drawing/2014/main" id="{485348CA-37A3-4D48-8500-5206A9136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729" t="49126" r="17831" b="36755"/>
          <a:stretch>
            <a:fillRect/>
          </a:stretch>
        </p:blipFill>
        <p:spPr bwMode="auto">
          <a:xfrm>
            <a:off x="638970" y="1806576"/>
            <a:ext cx="8505825" cy="317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7" name="Text Box 5">
            <a:extLst>
              <a:ext uri="{FF2B5EF4-FFF2-40B4-BE49-F238E27FC236}">
                <a16:creationId xmlns:a16="http://schemas.microsoft.com/office/drawing/2014/main" id="{DFAFFF8B-BFF5-49AB-8EA8-B15DA108FE89}"/>
              </a:ext>
            </a:extLst>
          </p:cNvPr>
          <p:cNvSpPr txBox="1">
            <a:spLocks noChangeArrowheads="1"/>
          </p:cNvSpPr>
          <p:nvPr/>
        </p:nvSpPr>
        <p:spPr bwMode="auto">
          <a:xfrm>
            <a:off x="858044" y="5029200"/>
            <a:ext cx="30861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client, server, and collaborator processes </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9398" name="Text Box 6">
            <a:extLst>
              <a:ext uri="{FF2B5EF4-FFF2-40B4-BE49-F238E27FC236}">
                <a16:creationId xmlns:a16="http://schemas.microsoft.com/office/drawing/2014/main" id="{219B50CC-EAC1-442A-8822-4875D085DC28}"/>
              </a:ext>
            </a:extLst>
          </p:cNvPr>
          <p:cNvSpPr txBox="1">
            <a:spLocks noChangeArrowheads="1"/>
          </p:cNvSpPr>
          <p:nvPr/>
        </p:nvSpPr>
        <p:spPr bwMode="auto">
          <a:xfrm>
            <a:off x="4772819" y="4886326"/>
            <a:ext cx="36004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The encapsulated server can still leak to the collaborator via covert channels. </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47416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9EBAD96-6FCB-4ADC-A6BE-C4E99D2829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DCC5C2-89F2-44BB-9448-28326300AB3B}" type="slidenum">
              <a:rPr kumimoji="0" lang="zh-CN" altLang="en-US"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0419" name="Rectangle 3">
            <a:extLst>
              <a:ext uri="{FF2B5EF4-FFF2-40B4-BE49-F238E27FC236}">
                <a16:creationId xmlns:a16="http://schemas.microsoft.com/office/drawing/2014/main" id="{1E6CE23E-4180-4493-9F70-17086258BF07}"/>
              </a:ext>
            </a:extLst>
          </p:cNvPr>
          <p:cNvSpPr>
            <a:spLocks noGrp="1" noChangeArrowheads="1"/>
          </p:cNvSpPr>
          <p:nvPr>
            <p:ph type="body" idx="1"/>
          </p:nvPr>
        </p:nvSpPr>
        <p:spPr>
          <a:xfrm>
            <a:off x="600869" y="5438776"/>
            <a:ext cx="7772400" cy="542925"/>
          </a:xfrm>
        </p:spPr>
        <p:txBody>
          <a:bodyPr>
            <a:normAutofit/>
          </a:bodyPr>
          <a:lstStyle/>
          <a:p>
            <a:pPr algn="ctr">
              <a:buNone/>
            </a:pPr>
            <a:r>
              <a:rPr lang="en-US" altLang="zh-CN" sz="2000" dirty="0"/>
              <a:t>A covert channel using file locking </a:t>
            </a:r>
            <a:endParaRPr lang="en-US" altLang="zh-CN" sz="2000" dirty="0">
              <a:latin typeface="华文中宋" panose="02010600040101010101" pitchFamily="2" charset="-122"/>
            </a:endParaRPr>
          </a:p>
        </p:txBody>
      </p:sp>
      <p:pic>
        <p:nvPicPr>
          <p:cNvPr id="60421" name="Picture 5">
            <a:extLst>
              <a:ext uri="{FF2B5EF4-FFF2-40B4-BE49-F238E27FC236}">
                <a16:creationId xmlns:a16="http://schemas.microsoft.com/office/drawing/2014/main" id="{F66420D8-546F-425E-A3AA-B0B224BB3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5" y="1906589"/>
            <a:ext cx="8520113"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a:extLst>
              <a:ext uri="{FF2B5EF4-FFF2-40B4-BE49-F238E27FC236}">
                <a16:creationId xmlns:a16="http://schemas.microsoft.com/office/drawing/2014/main" id="{AFFAA4CE-26CA-4296-B119-3FA12AD16E18}"/>
              </a:ext>
            </a:extLst>
          </p:cNvPr>
          <p:cNvSpPr txBox="1">
            <a:spLocks noChangeArrowheads="1"/>
          </p:cNvSpPr>
          <p:nvPr/>
        </p:nvSpPr>
        <p:spPr>
          <a:xfrm>
            <a:off x="686594" y="254000"/>
            <a:ext cx="7772400" cy="69850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marL="0" marR="0" lvl="0" indent="0" algn="ctr" defTabSz="685891" rtl="0" eaLnBrk="1" fontAlgn="auto" latinLnBrk="0" hangingPunct="1">
              <a:lnSpc>
                <a:spcPct val="90000"/>
              </a:lnSpc>
              <a:spcBef>
                <a:spcPct val="0"/>
              </a:spcBef>
              <a:spcAft>
                <a:spcPts val="0"/>
              </a:spcAft>
              <a:buClrTx/>
              <a:buSzTx/>
              <a:buFontTx/>
              <a:buNone/>
              <a:tabLst/>
              <a:defRPr/>
            </a:pPr>
            <a:r>
              <a:rPr kumimoji="0" lang="en-US" altLang="zh-CN" sz="3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Covert Channels </a:t>
            </a:r>
            <a:endParaRPr kumimoji="0" lang="en-US" altLang="zh-CN" sz="38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31533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7F399E79-956F-4D58-B65C-9A64E099C072}"/>
              </a:ext>
            </a:extLst>
          </p:cNvPr>
          <p:cNvSpPr>
            <a:spLocks noGrp="1"/>
          </p:cNvSpPr>
          <p:nvPr>
            <p:ph type="sldNum" sz="quarter" idx="12"/>
          </p:nvPr>
        </p:nvSpPr>
        <p:spPr>
          <a:xfrm>
            <a:off x="6459072" y="6356351"/>
            <a:ext cx="2057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D030-CC91-4976-8EC4-F4391F3C22C5}" type="slidenum">
              <a:rPr kumimoji="0" lang="zh-CN" altLang="en-US"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zh-CN" sz="9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1443" name="Rectangle 3">
            <a:extLst>
              <a:ext uri="{FF2B5EF4-FFF2-40B4-BE49-F238E27FC236}">
                <a16:creationId xmlns:a16="http://schemas.microsoft.com/office/drawing/2014/main" id="{85F0C582-97AA-46FA-88EC-40E502823DD5}"/>
              </a:ext>
            </a:extLst>
          </p:cNvPr>
          <p:cNvSpPr>
            <a:spLocks noGrp="1" noChangeArrowheads="1"/>
          </p:cNvSpPr>
          <p:nvPr>
            <p:ph type="body" idx="1"/>
          </p:nvPr>
        </p:nvSpPr>
        <p:spPr>
          <a:xfrm>
            <a:off x="399258" y="1069976"/>
            <a:ext cx="8077199" cy="1774825"/>
          </a:xfrm>
        </p:spPr>
        <p:txBody>
          <a:bodyPr>
            <a:noAutofit/>
          </a:bodyPr>
          <a:lstStyle/>
          <a:p>
            <a:pPr>
              <a:buFont typeface="Wingdings" panose="05000000000000000000" pitchFamily="2" charset="2"/>
              <a:buChar char="l"/>
            </a:pPr>
            <a:endParaRPr lang="en-US" altLang="zh-CN" sz="2000" dirty="0"/>
          </a:p>
          <a:p>
            <a:pPr>
              <a:buFont typeface="Wingdings" panose="05000000000000000000" pitchFamily="2" charset="2"/>
              <a:buChar char="l"/>
            </a:pPr>
            <a:r>
              <a:rPr lang="en-US" altLang="zh-CN" sz="2000" dirty="0"/>
              <a:t>Two “identical” pictures. The right one contains the complete, unabridged text of five of Shakespeare’s plays.</a:t>
            </a:r>
          </a:p>
          <a:p>
            <a:pPr>
              <a:buFont typeface="Wingdings" panose="05000000000000000000" pitchFamily="2" charset="2"/>
              <a:buChar char="l"/>
            </a:pPr>
            <a:r>
              <a:rPr lang="en-US" altLang="zh-CN" sz="2000" dirty="0"/>
              <a:t>The encoding method uses the low-order bit of each RGB color value as a covert channel </a:t>
            </a:r>
            <a:br>
              <a:rPr lang="en-US" altLang="zh-CN" sz="2000" dirty="0"/>
            </a:br>
            <a:endParaRPr lang="en-US" altLang="zh-CN" sz="2000" dirty="0"/>
          </a:p>
        </p:txBody>
      </p:sp>
      <p:pic>
        <p:nvPicPr>
          <p:cNvPr id="61445" name="Picture 5" descr="zebras-orig">
            <a:extLst>
              <a:ext uri="{FF2B5EF4-FFF2-40B4-BE49-F238E27FC236}">
                <a16:creationId xmlns:a16="http://schemas.microsoft.com/office/drawing/2014/main" id="{080138A6-C2D6-4782-98D1-8EBDB7F5F4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258" y="2844801"/>
            <a:ext cx="3762375" cy="2820988"/>
          </a:xfrm>
          <a:prstGeom prst="rect">
            <a:avLst/>
          </a:prstGeom>
          <a:noFill/>
          <a:extLst>
            <a:ext uri="{909E8E84-426E-40DD-AFC4-6F175D3DCCD1}">
              <a14:hiddenFill xmlns:a14="http://schemas.microsoft.com/office/drawing/2010/main">
                <a:solidFill>
                  <a:srgbClr val="FFFFFF"/>
                </a:solidFill>
              </a14:hiddenFill>
            </a:ext>
          </a:extLst>
        </p:spPr>
      </p:pic>
      <p:pic>
        <p:nvPicPr>
          <p:cNvPr id="61446" name="Picture 6" descr="zebras-shake">
            <a:extLst>
              <a:ext uri="{FF2B5EF4-FFF2-40B4-BE49-F238E27FC236}">
                <a16:creationId xmlns:a16="http://schemas.microsoft.com/office/drawing/2014/main" id="{A6C1A100-D3AB-4E9B-9D06-2B4F7EBEC6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3682" y="2831362"/>
            <a:ext cx="3759200" cy="2817813"/>
          </a:xfrm>
          <a:prstGeom prst="rect">
            <a:avLst/>
          </a:prstGeom>
          <a:noFill/>
          <a:extLst>
            <a:ext uri="{909E8E84-426E-40DD-AFC4-6F175D3DCCD1}">
              <a14:hiddenFill xmlns:a14="http://schemas.microsoft.com/office/drawing/2010/main">
                <a:solidFill>
                  <a:srgbClr val="FFFFFF"/>
                </a:solidFill>
              </a14:hiddenFill>
            </a:ext>
          </a:extLst>
        </p:spPr>
      </p:pic>
      <p:sp>
        <p:nvSpPr>
          <p:cNvPr id="61447" name="Text Box 7">
            <a:extLst>
              <a:ext uri="{FF2B5EF4-FFF2-40B4-BE49-F238E27FC236}">
                <a16:creationId xmlns:a16="http://schemas.microsoft.com/office/drawing/2014/main" id="{7E2D9707-56A7-4E4D-8580-F96A256CBC9B}"/>
              </a:ext>
            </a:extLst>
          </p:cNvPr>
          <p:cNvSpPr txBox="1">
            <a:spLocks noChangeArrowheads="1"/>
          </p:cNvSpPr>
          <p:nvPr/>
        </p:nvSpPr>
        <p:spPr bwMode="auto">
          <a:xfrm>
            <a:off x="1147965" y="5931954"/>
            <a:ext cx="25603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Three zebras and a tree</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448" name="Text Box 8">
            <a:extLst>
              <a:ext uri="{FF2B5EF4-FFF2-40B4-BE49-F238E27FC236}">
                <a16:creationId xmlns:a16="http://schemas.microsoft.com/office/drawing/2014/main" id="{783BA179-DE4B-4680-B873-FDB0B3CB24CD}"/>
              </a:ext>
            </a:extLst>
          </p:cNvPr>
          <p:cNvSpPr txBox="1">
            <a:spLocks noChangeArrowheads="1"/>
          </p:cNvSpPr>
          <p:nvPr/>
        </p:nvSpPr>
        <p:spPr bwMode="auto">
          <a:xfrm>
            <a:off x="4740932" y="5670344"/>
            <a:ext cx="440465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Three zebras, a tree, and the complete text of five plays by Shakespeare. </a:t>
            </a:r>
            <a:br>
              <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b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2">
            <a:extLst>
              <a:ext uri="{FF2B5EF4-FFF2-40B4-BE49-F238E27FC236}">
                <a16:creationId xmlns:a16="http://schemas.microsoft.com/office/drawing/2014/main" id="{7965D027-ED8E-4BE3-AE1E-68C0AB70CEDD}"/>
              </a:ext>
            </a:extLst>
          </p:cNvPr>
          <p:cNvSpPr txBox="1">
            <a:spLocks noChangeArrowheads="1"/>
          </p:cNvSpPr>
          <p:nvPr/>
        </p:nvSpPr>
        <p:spPr>
          <a:xfrm>
            <a:off x="686594" y="254000"/>
            <a:ext cx="7772400" cy="69850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marL="0" marR="0" lvl="0" indent="0" algn="ctr" defTabSz="685891" rtl="0" eaLnBrk="1" fontAlgn="auto" latinLnBrk="0" hangingPunct="1">
              <a:lnSpc>
                <a:spcPct val="90000"/>
              </a:lnSpc>
              <a:spcBef>
                <a:spcPct val="0"/>
              </a:spcBef>
              <a:spcAft>
                <a:spcPts val="0"/>
              </a:spcAft>
              <a:buClrTx/>
              <a:buSzTx/>
              <a:buFontTx/>
              <a:buNone/>
              <a:tabLst/>
              <a:defRPr/>
            </a:pPr>
            <a:r>
              <a:rPr kumimoji="0" lang="en-US" altLang="zh-CN" sz="3800" b="0" i="0" u="none" strike="noStrike" kern="120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Covert Channels </a:t>
            </a:r>
            <a:endParaRPr kumimoji="0" lang="en-US" altLang="zh-CN" sz="38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17108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CC77BD-D701-4A6B-9961-0CA5215F759E}"/>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of the following statements is wrong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1CDC793A-23BC-44D2-99D6-F3799CB1E85C}"/>
              </a:ext>
            </a:extLst>
          </p:cNvPr>
          <p:cNvSpPr txBox="1"/>
          <p:nvPr>
            <p:custDataLst>
              <p:tags r:id="rId3"/>
            </p:custDataLst>
          </p:nvPr>
        </p:nvSpPr>
        <p:spPr>
          <a:xfrm>
            <a:off x="1829117" y="2254211"/>
            <a:ext cx="6596426"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symmetric encryption algorithm is fast to implement, so it is suitable for large quantities of data encryption</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9A605C1-A2C6-48BA-86A4-183128184FFD}"/>
              </a:ext>
            </a:extLst>
          </p:cNvPr>
          <p:cNvSpPr txBox="1"/>
          <p:nvPr>
            <p:custDataLst>
              <p:tags r:id="rId4"/>
            </p:custDataLst>
          </p:nvPr>
        </p:nvSpPr>
        <p:spPr>
          <a:xfrm>
            <a:off x="1763802" y="3507584"/>
            <a:ext cx="7189471"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security of symmetric encryption algorithm will depend on the secret of key, not the secret of algorithm</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F466C968-FAA0-4B5A-BB2C-7A798765B089}"/>
              </a:ext>
            </a:extLst>
          </p:cNvPr>
          <p:cNvSpPr txBox="1"/>
          <p:nvPr>
            <p:custDataLst>
              <p:tags r:id="rId5"/>
            </p:custDataLst>
          </p:nvPr>
        </p:nvSpPr>
        <p:spPr>
          <a:xfrm>
            <a:off x="1829117" y="4500563"/>
            <a:ext cx="7189471"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Asymmetric encryption algorithms require more keys than symmetric encryption algorithms</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1AADA3E1-2627-4CBB-9EA9-2359BBE891D8}"/>
              </a:ext>
            </a:extLst>
          </p:cNvPr>
          <p:cNvSpPr txBox="1"/>
          <p:nvPr>
            <p:custDataLst>
              <p:tags r:id="rId6"/>
            </p:custDataLst>
          </p:nvPr>
        </p:nvSpPr>
        <p:spPr>
          <a:xfrm>
            <a:off x="1829117" y="5479116"/>
            <a:ext cx="6401911"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Asymmetric encryption algorithm is more suitable for digital signature than symmetric encryption algorithm</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FCADF25-065E-4DF3-9F8E-6F28F41F7AED}"/>
              </a:ext>
            </a:extLst>
          </p:cNvPr>
          <p:cNvSpPr>
            <a:spLocks noChangeAspect="1"/>
          </p:cNvSpPr>
          <p:nvPr>
            <p:custDataLst>
              <p:tags r:id="rId7"/>
            </p:custDataLst>
          </p:nvPr>
        </p:nvSpPr>
        <p:spPr>
          <a:xfrm>
            <a:off x="1114663" y="231850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C9DFB8C-F0C8-4698-8CFB-0D597C8C1197}"/>
              </a:ext>
            </a:extLst>
          </p:cNvPr>
          <p:cNvSpPr>
            <a:spLocks noChangeAspect="1"/>
          </p:cNvSpPr>
          <p:nvPr>
            <p:custDataLst>
              <p:tags r:id="rId8"/>
            </p:custDataLst>
          </p:nvPr>
        </p:nvSpPr>
        <p:spPr>
          <a:xfrm>
            <a:off x="1114663" y="357698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B929598A-3833-44EC-9525-8A2312269646}"/>
              </a:ext>
            </a:extLst>
          </p:cNvPr>
          <p:cNvSpPr>
            <a:spLocks noChangeAspect="1"/>
          </p:cNvSpPr>
          <p:nvPr>
            <p:custDataLst>
              <p:tags r:id="rId9"/>
            </p:custDataLst>
          </p:nvPr>
        </p:nvSpPr>
        <p:spPr>
          <a:xfrm>
            <a:off x="1114663"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795286F3-7353-4DA2-B027-1F310101E23B}"/>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F75947E0-1A09-4CD6-A0D1-5CA26F04B868}"/>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51E716F2-5BC0-4728-96D6-7D98687CCEC6}"/>
              </a:ext>
            </a:extLst>
          </p:cNvPr>
          <p:cNvGrpSpPr/>
          <p:nvPr>
            <p:custDataLst>
              <p:tags r:id="rId12"/>
            </p:custDataLst>
          </p:nvPr>
        </p:nvGrpSpPr>
        <p:grpSpPr>
          <a:xfrm>
            <a:off x="0" y="0"/>
            <a:ext cx="9145588" cy="635000"/>
            <a:chOff x="0" y="0"/>
            <a:chExt cx="9145588" cy="635000"/>
          </a:xfrm>
        </p:grpSpPr>
        <p:sp>
          <p:nvSpPr>
            <p:cNvPr id="16" name="TitleBackground">
              <a:extLst>
                <a:ext uri="{FF2B5EF4-FFF2-40B4-BE49-F238E27FC236}">
                  <a16:creationId xmlns:a16="http://schemas.microsoft.com/office/drawing/2014/main" id="{DA9E5365-B8EF-4C0A-A287-ACA61A1A1746}"/>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C352AA95-BDAE-4560-AF6E-A39EB1EE1EC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95D246D3-6679-47AC-A689-89C9114C7D1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C781AA88-8044-41AB-A920-B16F45DCF5D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46C18DBA-AC40-4DA8-9680-33086F10F564}"/>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778967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D139315-A808-4851-90E0-FC801ED63C39}"/>
              </a:ext>
            </a:extLst>
          </p:cNvPr>
          <p:cNvSpPr txBox="1"/>
          <p:nvPr>
            <p:custDataLst>
              <p:tags r:id="rId2"/>
            </p:custDataLst>
          </p:nvPr>
        </p:nvSpPr>
        <p:spPr>
          <a:xfrm>
            <a:off x="914559" y="635000"/>
            <a:ext cx="7316470" cy="4636247"/>
          </a:xfrm>
          <a:prstGeom prst="rect">
            <a:avLst/>
          </a:prstGeom>
          <a:noFill/>
        </p:spPr>
        <p:txBody>
          <a:bodyPr vert="horz" wrap="square" rtlCol="0" anchor="ctr" anchorCtr="0">
            <a:noAutofit/>
          </a:bodyPr>
          <a:lstStyle/>
          <a:p>
            <a:r>
              <a:rPr lang="en-US" altLang="zh-CN" sz="2800" b="1" dirty="0">
                <a:latin typeface="Times New Roman" panose="02020603050405020304" pitchFamily="18" charset="0"/>
                <a:cs typeface="Times New Roman" panose="02020603050405020304" pitchFamily="18" charset="0"/>
              </a:rPr>
              <a:t>Consider a secret-key cipher that has a 26*26 matrix with the columns headed by ABC..Z and the rows also named ABC…Z? plaintext is encrypted two characters at a time. The first character is the column; the second is the row. The cell formed by the intersection of the row and column contains two ciphertext characters. What constraint must the matrix adhere to and how many secret-key matrices can meet the requirements?</a:t>
            </a:r>
            <a:endPar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7" name="矩形: 圆角 6">
            <a:extLst>
              <a:ext uri="{FF2B5EF4-FFF2-40B4-BE49-F238E27FC236}">
                <a16:creationId xmlns:a16="http://schemas.microsoft.com/office/drawing/2014/main" id="{A3F77F1C-FC94-4752-BF26-2DF3827A2C1E}"/>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2E71A7B7-B69D-4CEF-8F7D-3E7A0A553B2D}"/>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C5407D44-6C08-451F-B279-589A51ABB7FA}"/>
              </a:ext>
            </a:extLst>
          </p:cNvPr>
          <p:cNvGrpSpPr/>
          <p:nvPr>
            <p:custDataLst>
              <p:tags r:id="rId5"/>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5B21CCED-8346-41F9-BCCC-99C03AA1584E}"/>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6A0C41F7-ED05-43D8-BB22-EF47A85F08F0}"/>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44ECDF1D-FB4D-4978-90E0-8FD560908312}"/>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F4027C39-C3F1-4E41-AA1E-B3899F9BCF37}"/>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8A3FFC03-AFF5-430B-91CE-3EACCAA3EACE}"/>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83268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98FF19-0490-42FB-A9FB-7AAD4D40F256}"/>
              </a:ext>
            </a:extLst>
          </p:cNvPr>
          <p:cNvSpPr/>
          <p:nvPr/>
        </p:nvSpPr>
        <p:spPr>
          <a:xfrm>
            <a:off x="466164" y="500733"/>
            <a:ext cx="8399929" cy="4154984"/>
          </a:xfrm>
          <a:prstGeom prst="rect">
            <a:avLst/>
          </a:prstGeom>
        </p:spPr>
        <p:txBody>
          <a:bodyPr wrap="square">
            <a:spAutoFit/>
          </a:bodyPr>
          <a:lstStyle/>
          <a:p>
            <a:r>
              <a:rPr lang="en-US" altLang="zh-CN" sz="2200" b="1" dirty="0">
                <a:latin typeface="Times New Roman" panose="02020603050405020304" pitchFamily="18" charset="0"/>
                <a:cs typeface="Times New Roman" panose="02020603050405020304" pitchFamily="18" charset="0"/>
              </a:rPr>
              <a:t>Consider a secret-key cipher that has a 26*26 matrix with the columns headed by ABC..Z and the rows also named ABC…Z? plaintext is encrypted two characters at a time. The first character is the column; the second is the row. The cell formed by the intersection of the row and column contains two ciphertext characters. What constraint must the matrix adhere to and How many secret-key matrices can meet the requirements?</a:t>
            </a:r>
          </a:p>
          <a:p>
            <a:endPar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a:p>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Answer:</a:t>
            </a:r>
          </a:p>
          <a:p>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(1) constraint: There are no two identical ciphertext characters in the secret-key matrix.</a:t>
            </a:r>
          </a:p>
          <a:p>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   </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26 * 26</a:t>
            </a:r>
            <a:r>
              <a:rPr lang="zh-CN" altLang="en-US" sz="2200" b="1"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endParaRPr lang="zh-CN" altLang="en-US" sz="22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Tree>
    <p:extLst>
      <p:ext uri="{BB962C8B-B14F-4D97-AF65-F5344CB8AC3E}">
        <p14:creationId xmlns:p14="http://schemas.microsoft.com/office/powerpoint/2010/main" val="352536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C638EF-F31A-4332-AE22-7C874CB09C56}"/>
              </a:ext>
            </a:extLst>
          </p:cNvPr>
          <p:cNvSpPr txBox="1"/>
          <p:nvPr>
            <p:custDataLst>
              <p:tags r:id="rId1"/>
            </p:custDataLst>
          </p:nvPr>
        </p:nvSpPr>
        <p:spPr>
          <a:xfrm>
            <a:off x="879231" y="1138959"/>
            <a:ext cx="7819389" cy="2143125"/>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What are the three major components of security?</a:t>
            </a:r>
          </a:p>
          <a:p>
            <a:endPar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a:p>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1</a:t>
            </a:r>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Data confidentiality</a:t>
            </a:r>
          </a:p>
          <a:p>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a:t>
            </a:r>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Data integrity</a:t>
            </a:r>
            <a:endPar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a:p>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   (3)</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System</a:t>
            </a:r>
            <a:r>
              <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rPr>
              <a:t>availability</a:t>
            </a:r>
            <a:endPar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Tree>
    <p:extLst>
      <p:ext uri="{BB962C8B-B14F-4D97-AF65-F5344CB8AC3E}">
        <p14:creationId xmlns:p14="http://schemas.microsoft.com/office/powerpoint/2010/main" val="136429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0477B82-3953-4839-ACFE-36BAA1663AA7}"/>
              </a:ext>
            </a:extLst>
          </p:cNvPr>
          <p:cNvSpPr txBox="1"/>
          <p:nvPr/>
        </p:nvSpPr>
        <p:spPr>
          <a:xfrm>
            <a:off x="1170432" y="2788920"/>
            <a:ext cx="7589520" cy="830997"/>
          </a:xfrm>
          <a:prstGeom prst="rect">
            <a:avLst/>
          </a:prstGeom>
          <a:noFill/>
        </p:spPr>
        <p:txBody>
          <a:bodyPr wrap="square" rtlCol="0">
            <a:spAutoFit/>
          </a:bodyPr>
          <a:lstStyle/>
          <a:p>
            <a:r>
              <a:rPr lang="en-US" altLang="zh-CN" sz="4800" b="1" dirty="0"/>
              <a:t>Case Studies:  Unix/Linux</a:t>
            </a:r>
            <a:endParaRPr lang="zh-CN" altLang="en-US" sz="4800" b="1" dirty="0"/>
          </a:p>
        </p:txBody>
      </p:sp>
    </p:spTree>
    <p:extLst>
      <p:ext uri="{BB962C8B-B14F-4D97-AF65-F5344CB8AC3E}">
        <p14:creationId xmlns:p14="http://schemas.microsoft.com/office/powerpoint/2010/main" val="1725009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643091" y="136524"/>
            <a:ext cx="5916053" cy="994172"/>
          </a:xfrm>
        </p:spPr>
        <p:txBody>
          <a:bodyPr>
            <a:normAutofit/>
          </a:bodyPr>
          <a:lstStyle/>
          <a:p>
            <a:pPr algn="ctr" eaLnBrk="1" hangingPunct="1"/>
            <a:r>
              <a:rPr lang="en-US" altLang="zh-CN" sz="3800" b="1" dirty="0"/>
              <a:t>Unix/Linux History</a:t>
            </a:r>
            <a:endParaRPr lang="zh-CN" altLang="en-US" sz="3800" b="1" dirty="0"/>
          </a:p>
        </p:txBody>
      </p:sp>
      <p:sp>
        <p:nvSpPr>
          <p:cNvPr id="3076" name="Rectangle 3"/>
          <p:cNvSpPr>
            <a:spLocks noGrp="1" noChangeArrowheads="1"/>
          </p:cNvSpPr>
          <p:nvPr>
            <p:ph idx="1"/>
          </p:nvPr>
        </p:nvSpPr>
        <p:spPr>
          <a:xfrm>
            <a:off x="878528" y="1415163"/>
            <a:ext cx="7637616" cy="3281871"/>
          </a:xfrm>
        </p:spPr>
        <p:txBody>
          <a:bodyPr>
            <a:noAutofit/>
          </a:bodyPr>
          <a:lstStyle/>
          <a:p>
            <a:pPr>
              <a:lnSpc>
                <a:spcPct val="100000"/>
              </a:lnSpc>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UNICS (</a:t>
            </a:r>
            <a:r>
              <a:rPr lang="en-US" altLang="zh-CN" dirty="0" err="1">
                <a:latin typeface="Times New Roman" panose="02020603050405020304" pitchFamily="18" charset="0"/>
                <a:cs typeface="Times New Roman" panose="02020603050405020304" pitchFamily="18" charset="0"/>
              </a:rPr>
              <a:t>Uniplexed</a:t>
            </a:r>
            <a:r>
              <a:rPr lang="en-US" altLang="zh-CN" dirty="0">
                <a:latin typeface="Times New Roman" panose="02020603050405020304" pitchFamily="18" charset="0"/>
                <a:cs typeface="Times New Roman" panose="02020603050405020304" pitchFamily="18" charset="0"/>
              </a:rPr>
              <a:t> Information and Computing Service, 1</a:t>
            </a:r>
            <a:r>
              <a:rPr lang="en-US" altLang="zh-CN" baseline="30000" dirty="0">
                <a:latin typeface="Times New Roman" panose="02020603050405020304" pitchFamily="18" charset="0"/>
                <a:cs typeface="Times New Roman" panose="02020603050405020304" pitchFamily="18" charset="0"/>
              </a:rPr>
              <a:t>st</a:t>
            </a:r>
            <a:r>
              <a:rPr lang="en-US" altLang="zh-CN" dirty="0">
                <a:latin typeface="Times New Roman" panose="02020603050405020304" pitchFamily="18" charset="0"/>
                <a:cs typeface="Times New Roman" panose="02020603050405020304" pitchFamily="18" charset="0"/>
              </a:rPr>
              <a:t> version of UNIX)</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1969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assembly language</a:t>
            </a:r>
          </a:p>
          <a:p>
            <a:pPr eaLnBrk="1" hangingPunct="1">
              <a:lnSpc>
                <a:spcPct val="100000"/>
              </a:lnSpc>
            </a:pPr>
            <a:endParaRPr lang="en-US" altLang="zh-CN" dirty="0">
              <a:latin typeface="Times New Roman" panose="02020603050405020304" pitchFamily="18" charset="0"/>
              <a:cs typeface="Times New Roman" panose="02020603050405020304" pitchFamily="18" charset="0"/>
            </a:endParaRPr>
          </a:p>
          <a:p>
            <a:pPr eaLnBrk="1" hangingPunct="1">
              <a:lnSpc>
                <a:spcPct val="100000"/>
              </a:lnSpc>
            </a:pPr>
            <a:endParaRPr lang="en-US" altLang="zh-CN" dirty="0">
              <a:latin typeface="Times New Roman" panose="02020603050405020304" pitchFamily="18" charset="0"/>
              <a:cs typeface="Times New Roman" panose="02020603050405020304" pitchFamily="18" charset="0"/>
            </a:endParaRPr>
          </a:p>
        </p:txBody>
      </p:sp>
      <p:sp>
        <p:nvSpPr>
          <p:cNvPr id="3074"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71AAD236-C405-4D2D-9C4F-791D4C553FDE}" type="slidenum">
              <a:rPr lang="zh-CN" altLang="en-US" sz="1050">
                <a:solidFill>
                  <a:prstClr val="black"/>
                </a:solidFill>
                <a:ea typeface="等线" panose="02010600030101010101" pitchFamily="2" charset="-122"/>
                <a:cs typeface="Times New Roman" panose="02020603050405020304" pitchFamily="18" charset="0"/>
              </a:rPr>
              <a:pPr eaLnBrk="1" hangingPunct="1"/>
              <a:t>31</a:t>
            </a:fld>
            <a:endParaRPr lang="en-US" altLang="zh-CN" sz="1050">
              <a:solidFill>
                <a:prstClr val="black"/>
              </a:solidFill>
              <a:ea typeface="等线" panose="02010600030101010101" pitchFamily="2" charset="-122"/>
              <a:cs typeface="Times New Roman" panose="02020603050405020304" pitchFamily="18" charset="0"/>
            </a:endParaRPr>
          </a:p>
        </p:txBody>
      </p:sp>
      <p:pic>
        <p:nvPicPr>
          <p:cNvPr id="7170" name="Picture 2" descr="劳动节谁是大明星 计算机领域的传奇人物 ">
            <a:extLst>
              <a:ext uri="{FF2B5EF4-FFF2-40B4-BE49-F238E27FC236}">
                <a16:creationId xmlns:a16="http://schemas.microsoft.com/office/drawing/2014/main" id="{1E6BDF72-C4EE-468F-8859-90091CA084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7" b="13284"/>
          <a:stretch/>
        </p:blipFill>
        <p:spPr bwMode="auto">
          <a:xfrm>
            <a:off x="1809003" y="2520822"/>
            <a:ext cx="4960256" cy="27580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AAFDC9E-60C4-4CF5-893E-2B43AEF9E0CE}"/>
              </a:ext>
            </a:extLst>
          </p:cNvPr>
          <p:cNvSpPr/>
          <p:nvPr/>
        </p:nvSpPr>
        <p:spPr>
          <a:xfrm>
            <a:off x="2277717" y="5624516"/>
            <a:ext cx="4392930" cy="300082"/>
          </a:xfrm>
          <a:prstGeom prst="rect">
            <a:avLst/>
          </a:prstGeom>
        </p:spPr>
        <p:txBody>
          <a:bodyPr wrap="square">
            <a:spAutoFit/>
          </a:bodyPr>
          <a:lstStyle/>
          <a:p>
            <a:r>
              <a:rPr lang="en-US" altLang="zh-CN" sz="1350" b="1" dirty="0" err="1">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Keb</a:t>
            </a:r>
            <a:r>
              <a:rPr lang="en-US" altLang="zh-CN"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 Thompson</a:t>
            </a:r>
            <a:r>
              <a:rPr lang="zh-CN" altLang="en-US"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left</a:t>
            </a:r>
            <a:r>
              <a:rPr lang="zh-CN" altLang="en-US"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and</a:t>
            </a:r>
            <a:r>
              <a:rPr lang="zh-CN" altLang="en-US"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Dennis </a:t>
            </a:r>
            <a:r>
              <a:rPr lang="en-US" altLang="zh-CN" sz="1350" b="1" dirty="0" err="1">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M.Ritchie</a:t>
            </a:r>
            <a:r>
              <a:rPr lang="zh-CN" altLang="en-US"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right</a:t>
            </a:r>
            <a:r>
              <a:rPr lang="zh-CN" altLang="en-US" sz="1350" b="1"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135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7951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idx="1"/>
          </p:nvPr>
        </p:nvSpPr>
        <p:spPr>
          <a:xfrm>
            <a:off x="716687" y="1254182"/>
            <a:ext cx="7829297" cy="4592315"/>
          </a:xfrm>
        </p:spPr>
        <p:txBody>
          <a:bodyPr>
            <a:noAutofit/>
          </a:bodyPr>
          <a:lstStyle/>
          <a:p>
            <a:pPr>
              <a:lnSpc>
                <a:spcPct val="100000"/>
              </a:lnSpc>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PDP-11 UNIX (a popular computer, PDP-11),1973, </a:t>
            </a:r>
            <a:r>
              <a:rPr lang="en-US" altLang="zh-CN" dirty="0">
                <a:solidFill>
                  <a:srgbClr val="333333"/>
                </a:solidFill>
                <a:latin typeface="Times New Roman" panose="02020603050405020304" pitchFamily="18" charset="0"/>
                <a:cs typeface="Times New Roman" panose="02020603050405020304" pitchFamily="18" charset="0"/>
              </a:rPr>
              <a:t>K. Thompson &amp; D. M. Ritchie</a:t>
            </a:r>
          </a:p>
          <a:p>
            <a:pPr eaLnBrk="1" hangingPunct="1">
              <a:lnSpc>
                <a:spcPct val="100000"/>
              </a:lnSpc>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eaLnBrk="1" hangingPunct="1">
              <a:lnSpc>
                <a:spcPct val="100000"/>
              </a:lnSpc>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Portable UNIX (with a portable compiler written in C, Bell Lab, Steve Johnson), 1979.</a:t>
            </a:r>
          </a:p>
          <a:p>
            <a:pPr eaLnBrk="1" hangingPunct="1">
              <a:lnSpc>
                <a:spcPct val="100000"/>
              </a:lnSpc>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eaLnBrk="1" hangingPunct="1">
              <a:lnSpc>
                <a:spcPct val="100000"/>
              </a:lnSpc>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Berkeley UNIX (1~4BSD)</a:t>
            </a:r>
          </a:p>
          <a:p>
            <a:pPr marL="0" indent="0">
              <a:lnSpc>
                <a:spcPct val="100000"/>
              </a:lnSpc>
              <a:buNone/>
            </a:pPr>
            <a:r>
              <a:rPr lang="en-US" altLang="zh-CN" dirty="0">
                <a:latin typeface="Times New Roman" panose="02020603050405020304" pitchFamily="18" charset="0"/>
                <a:cs typeface="Times New Roman" panose="02020603050405020304" pitchFamily="18" charset="0"/>
              </a:rPr>
              <a:t>  University of California Berkeley, UCB (</a:t>
            </a:r>
            <a:r>
              <a:rPr lang="en-US" altLang="zh-CN" dirty="0">
                <a:solidFill>
                  <a:srgbClr val="333333"/>
                </a:solidFill>
                <a:latin typeface="Times New Roman" panose="02020603050405020304" pitchFamily="18" charset="0"/>
                <a:cs typeface="Times New Roman" panose="02020603050405020304" pitchFamily="18" charset="0"/>
              </a:rPr>
              <a:t>K. Thompson’s Once studied here)</a:t>
            </a:r>
            <a:r>
              <a:rPr lang="en-US" altLang="zh-CN" dirty="0">
                <a:latin typeface="Times New Roman" panose="02020603050405020304" pitchFamily="18" charset="0"/>
                <a:cs typeface="Times New Roman" panose="02020603050405020304" pitchFamily="18" charset="0"/>
              </a:rPr>
              <a:t>, 1979-1983</a:t>
            </a:r>
          </a:p>
          <a:p>
            <a:pPr eaLnBrk="1" hangingPunct="1">
              <a:lnSpc>
                <a:spcPct val="100000"/>
              </a:lnSpc>
            </a:pPr>
            <a:endParaRPr lang="en-US" altLang="zh-CN" dirty="0"/>
          </a:p>
        </p:txBody>
      </p:sp>
      <p:sp>
        <p:nvSpPr>
          <p:cNvPr id="3074"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71AAD236-C405-4D2D-9C4F-791D4C553FDE}" type="slidenum">
              <a:rPr lang="zh-CN" altLang="en-US" sz="1050">
                <a:solidFill>
                  <a:prstClr val="black"/>
                </a:solidFill>
                <a:ea typeface="等线" panose="02010600030101010101" pitchFamily="2" charset="-122"/>
              </a:rPr>
              <a:pPr eaLnBrk="1" hangingPunct="1"/>
              <a:t>32</a:t>
            </a:fld>
            <a:endParaRPr lang="en-US" altLang="zh-CN" sz="1050">
              <a:solidFill>
                <a:prstClr val="black"/>
              </a:solidFill>
              <a:ea typeface="等线" panose="02010600030101010101" pitchFamily="2" charset="-122"/>
            </a:endParaRPr>
          </a:p>
        </p:txBody>
      </p:sp>
      <p:sp>
        <p:nvSpPr>
          <p:cNvPr id="7" name="Rectangle 2">
            <a:extLst>
              <a:ext uri="{FF2B5EF4-FFF2-40B4-BE49-F238E27FC236}">
                <a16:creationId xmlns:a16="http://schemas.microsoft.com/office/drawing/2014/main" id="{52C3DD73-0F65-4AD6-9CC0-B810F2B8A1AA}"/>
              </a:ext>
            </a:extLst>
          </p:cNvPr>
          <p:cNvSpPr>
            <a:spLocks noGrp="1" noChangeArrowheads="1"/>
          </p:cNvSpPr>
          <p:nvPr>
            <p:ph type="title"/>
          </p:nvPr>
        </p:nvSpPr>
        <p:spPr>
          <a:xfrm>
            <a:off x="1643091" y="136524"/>
            <a:ext cx="5916053" cy="994172"/>
          </a:xfrm>
        </p:spPr>
        <p:txBody>
          <a:bodyPr>
            <a:normAutofit/>
          </a:bodyPr>
          <a:lstStyle/>
          <a:p>
            <a:pPr algn="ctr" eaLnBrk="1" hangingPunct="1"/>
            <a:r>
              <a:rPr lang="en-US" altLang="zh-CN" sz="3800" b="1" dirty="0"/>
              <a:t>Unix/Linux History</a:t>
            </a:r>
            <a:endParaRPr lang="zh-CN" altLang="en-US" sz="3800" b="1" dirty="0"/>
          </a:p>
        </p:txBody>
      </p:sp>
    </p:spTree>
    <p:extLst>
      <p:ext uri="{BB962C8B-B14F-4D97-AF65-F5344CB8AC3E}">
        <p14:creationId xmlns:p14="http://schemas.microsoft.com/office/powerpoint/2010/main" val="204947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8A95D7-C920-4B56-B70A-9A6787B01483}"/>
              </a:ext>
            </a:extLst>
          </p:cNvPr>
          <p:cNvSpPr>
            <a:spLocks noGrp="1"/>
          </p:cNvSpPr>
          <p:nvPr>
            <p:ph idx="1"/>
          </p:nvPr>
        </p:nvSpPr>
        <p:spPr>
          <a:xfrm>
            <a:off x="584938" y="1253330"/>
            <a:ext cx="7886700" cy="5224344"/>
          </a:xfrm>
        </p:spPr>
        <p:txBody>
          <a:bodyPr>
            <a:normAutofit/>
          </a:bodyPr>
          <a:lstStyle/>
          <a:p>
            <a:pPr lvl="0">
              <a:lnSpc>
                <a:spcPct val="100000"/>
              </a:lnSpc>
              <a:buFont typeface="Wingdings" panose="05000000000000000000" pitchFamily="2" charset="2"/>
              <a:buChar char="l"/>
            </a:pPr>
            <a:r>
              <a:rPr lang="en-US" altLang="zh-CN" b="1" dirty="0">
                <a:solidFill>
                  <a:prstClr val="black"/>
                </a:solidFill>
                <a:latin typeface="Times New Roman" panose="02020603050405020304" pitchFamily="18" charset="0"/>
                <a:cs typeface="Times New Roman" panose="02020603050405020304" pitchFamily="18" charset="0"/>
              </a:rPr>
              <a:t>Standard UNIX </a:t>
            </a:r>
          </a:p>
          <a:p>
            <a:pPr lvl="0">
              <a:lnSpc>
                <a:spcPct val="100000"/>
              </a:lnSpc>
              <a:buFont typeface="Wingdings" panose="05000000000000000000" pitchFamily="2" charset="2"/>
              <a:buChar char="ü"/>
            </a:pPr>
            <a:r>
              <a:rPr lang="en-US" altLang="zh-CN" sz="2400" dirty="0">
                <a:solidFill>
                  <a:prstClr val="black"/>
                </a:solidFill>
              </a:rPr>
              <a:t>Portable Operating System Interface of UNIX, POSIX, IEEE, version 1003.1, produced in 1990 (modified in 1995)</a:t>
            </a:r>
          </a:p>
          <a:p>
            <a:pPr lvl="0">
              <a:lnSpc>
                <a:spcPct val="100000"/>
              </a:lnSpc>
              <a:buFont typeface="Wingdings" panose="05000000000000000000" pitchFamily="2" charset="2"/>
              <a:buChar char="l"/>
            </a:pPr>
            <a:endParaRPr lang="en-US" altLang="zh-CN" dirty="0">
              <a:solidFill>
                <a:prstClr val="black"/>
              </a:solidFill>
            </a:endParaRPr>
          </a:p>
          <a:p>
            <a:pPr lvl="0">
              <a:lnSpc>
                <a:spcPct val="100000"/>
              </a:lnSpc>
              <a:buFont typeface="Wingdings" panose="05000000000000000000" pitchFamily="2" charset="2"/>
              <a:buChar char="l"/>
            </a:pPr>
            <a:r>
              <a:rPr lang="en-US" altLang="zh-CN" b="1" dirty="0" err="1">
                <a:solidFill>
                  <a:prstClr val="black"/>
                </a:solidFill>
                <a:latin typeface="Times New Roman" panose="02020603050405020304" pitchFamily="18" charset="0"/>
                <a:cs typeface="Times New Roman" panose="02020603050405020304" pitchFamily="18" charset="0"/>
              </a:rPr>
              <a:t>Minix</a:t>
            </a:r>
            <a:r>
              <a:rPr lang="en-US" altLang="zh-CN" b="1" dirty="0">
                <a:solidFill>
                  <a:prstClr val="black"/>
                </a:solidFill>
                <a:latin typeface="Times New Roman" panose="02020603050405020304" pitchFamily="18" charset="0"/>
                <a:cs typeface="Times New Roman" panose="02020603050405020304" pitchFamily="18" charset="0"/>
              </a:rPr>
              <a:t>:  </a:t>
            </a:r>
          </a:p>
          <a:p>
            <a:pPr lvl="0">
              <a:lnSpc>
                <a:spcPct val="100000"/>
              </a:lnSpc>
              <a:buFont typeface="Wingdings" panose="05000000000000000000" pitchFamily="2" charset="2"/>
              <a:buChar char="ü"/>
            </a:pPr>
            <a:r>
              <a:rPr lang="en-US" altLang="zh-CN" sz="2400" dirty="0">
                <a:solidFill>
                  <a:prstClr val="black"/>
                </a:solidFill>
              </a:rPr>
              <a:t>Microkernel design, C and assembler. Dutch Scientist A. Tanenbaum, for educational purpose, 1987</a:t>
            </a:r>
          </a:p>
          <a:p>
            <a:pPr lvl="0">
              <a:lnSpc>
                <a:spcPct val="100000"/>
              </a:lnSpc>
              <a:buFont typeface="Wingdings" panose="05000000000000000000" pitchFamily="2" charset="2"/>
              <a:buChar char="l"/>
            </a:pPr>
            <a:endParaRPr lang="en-US" altLang="zh-CN" sz="2400" dirty="0">
              <a:solidFill>
                <a:prstClr val="black"/>
              </a:solidFill>
            </a:endParaRPr>
          </a:p>
          <a:p>
            <a:pPr lvl="0">
              <a:lnSpc>
                <a:spcPct val="100000"/>
              </a:lnSpc>
              <a:buFont typeface="Wingdings" panose="05000000000000000000" pitchFamily="2" charset="2"/>
              <a:buChar char="l"/>
            </a:pPr>
            <a:r>
              <a:rPr lang="en-US" altLang="zh-CN" b="1" dirty="0">
                <a:solidFill>
                  <a:prstClr val="black"/>
                </a:solidFill>
                <a:latin typeface="Times New Roman" panose="02020603050405020304" pitchFamily="18" charset="0"/>
                <a:cs typeface="Times New Roman" panose="02020603050405020304" pitchFamily="18" charset="0"/>
              </a:rPr>
              <a:t>Linux: </a:t>
            </a:r>
          </a:p>
          <a:p>
            <a:pPr lvl="0">
              <a:lnSpc>
                <a:spcPct val="100000"/>
              </a:lnSpc>
              <a:buFont typeface="Wingdings" panose="05000000000000000000" pitchFamily="2" charset="2"/>
              <a:buChar char="ü"/>
            </a:pPr>
            <a:r>
              <a:rPr lang="en-US" altLang="zh-CN" dirty="0">
                <a:solidFill>
                  <a:prstClr val="black"/>
                </a:solidFill>
              </a:rPr>
              <a:t>Full-blown production system, a Finnish student, Linus Torvalds, 1991</a:t>
            </a:r>
          </a:p>
          <a:p>
            <a:endParaRPr lang="zh-CN" altLang="en-US" dirty="0"/>
          </a:p>
        </p:txBody>
      </p:sp>
      <p:sp>
        <p:nvSpPr>
          <p:cNvPr id="7" name="Rectangle 2">
            <a:extLst>
              <a:ext uri="{FF2B5EF4-FFF2-40B4-BE49-F238E27FC236}">
                <a16:creationId xmlns:a16="http://schemas.microsoft.com/office/drawing/2014/main" id="{61DB7F4A-9929-4C04-B16F-2A1134B8507D}"/>
              </a:ext>
            </a:extLst>
          </p:cNvPr>
          <p:cNvSpPr>
            <a:spLocks noGrp="1" noChangeArrowheads="1"/>
          </p:cNvSpPr>
          <p:nvPr>
            <p:ph type="title"/>
          </p:nvPr>
        </p:nvSpPr>
        <p:spPr>
          <a:xfrm>
            <a:off x="1643091" y="136524"/>
            <a:ext cx="5916053" cy="994172"/>
          </a:xfrm>
        </p:spPr>
        <p:txBody>
          <a:bodyPr>
            <a:normAutofit/>
          </a:bodyPr>
          <a:lstStyle/>
          <a:p>
            <a:pPr algn="ctr" eaLnBrk="1" hangingPunct="1"/>
            <a:r>
              <a:rPr lang="en-US" altLang="zh-CN" sz="3800" b="1" dirty="0"/>
              <a:t>Unix/Linux History</a:t>
            </a:r>
            <a:endParaRPr lang="zh-CN" altLang="en-US" sz="3800" b="1" dirty="0"/>
          </a:p>
        </p:txBody>
      </p:sp>
    </p:spTree>
    <p:extLst>
      <p:ext uri="{BB962C8B-B14F-4D97-AF65-F5344CB8AC3E}">
        <p14:creationId xmlns:p14="http://schemas.microsoft.com/office/powerpoint/2010/main" val="82963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 Story of Linux">
            <a:hlinkClick r:id="" action="ppaction://media"/>
            <a:extLst>
              <a:ext uri="{FF2B5EF4-FFF2-40B4-BE49-F238E27FC236}">
                <a16:creationId xmlns:a16="http://schemas.microsoft.com/office/drawing/2014/main" id="{D63A8571-1452-4379-AEDF-09E3028A7A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7129" y="1354531"/>
            <a:ext cx="7971330" cy="4483873"/>
          </a:xfrm>
          <a:prstGeom prst="rect">
            <a:avLst/>
          </a:prstGeom>
        </p:spPr>
      </p:pic>
      <p:sp>
        <p:nvSpPr>
          <p:cNvPr id="4" name="文本框 3">
            <a:extLst>
              <a:ext uri="{FF2B5EF4-FFF2-40B4-BE49-F238E27FC236}">
                <a16:creationId xmlns:a16="http://schemas.microsoft.com/office/drawing/2014/main" id="{9DA03BFE-BACC-43B5-9AAE-F166125E1163}"/>
              </a:ext>
            </a:extLst>
          </p:cNvPr>
          <p:cNvSpPr txBox="1"/>
          <p:nvPr/>
        </p:nvSpPr>
        <p:spPr>
          <a:xfrm>
            <a:off x="1144391" y="359423"/>
            <a:ext cx="6859191" cy="530915"/>
          </a:xfrm>
          <a:prstGeom prst="rect">
            <a:avLst/>
          </a:prstGeom>
          <a:noFill/>
        </p:spPr>
        <p:txBody>
          <a:bodyPr wrap="square" rtlCol="0">
            <a:spAutoFit/>
          </a:bodyPr>
          <a:lstStyle/>
          <a:p>
            <a:pPr algn="ctr"/>
            <a:r>
              <a:rPr lang="en-US" altLang="zh-CN" sz="2850" b="1"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The Development of Linux</a:t>
            </a:r>
            <a:endParaRPr lang="zh-CN" altLang="en-US" sz="2850" b="1"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7134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9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94" y="136524"/>
            <a:ext cx="9144000" cy="994172"/>
          </a:xfrm>
        </p:spPr>
        <p:txBody>
          <a:bodyPr>
            <a:normAutofit/>
          </a:bodyPr>
          <a:lstStyle/>
          <a:p>
            <a:pPr algn="ctr" eaLnBrk="1" hangingPunct="1"/>
            <a:r>
              <a:rPr lang="en-US" altLang="zh-CN" sz="3800" b="1" dirty="0"/>
              <a:t>The Layers in a Linux System</a:t>
            </a:r>
          </a:p>
        </p:txBody>
      </p:sp>
      <p:sp>
        <p:nvSpPr>
          <p:cNvPr id="4100" name="Rectangle 3"/>
          <p:cNvSpPr>
            <a:spLocks noGrp="1" noChangeArrowheads="1"/>
          </p:cNvSpPr>
          <p:nvPr>
            <p:ph idx="1"/>
          </p:nvPr>
        </p:nvSpPr>
        <p:spPr>
          <a:xfrm>
            <a:off x="2474276" y="6085626"/>
            <a:ext cx="3695331" cy="541451"/>
          </a:xfrm>
        </p:spPr>
        <p:txBody>
          <a:bodyPr>
            <a:normAutofit/>
          </a:bodyPr>
          <a:lstStyle/>
          <a:p>
            <a:pPr algn="ctr" eaLnBrk="1" hangingPunct="1">
              <a:lnSpc>
                <a:spcPct val="100000"/>
              </a:lnSpc>
              <a:buFontTx/>
              <a:buNone/>
            </a:pPr>
            <a:r>
              <a:rPr lang="en-US" altLang="zh-CN" dirty="0"/>
              <a:t>The layers in a Linux system.</a:t>
            </a:r>
          </a:p>
        </p:txBody>
      </p:sp>
      <p:sp>
        <p:nvSpPr>
          <p:cNvPr id="4098"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C678004E-F725-4AF8-89E3-E82DCA8D75B8}" type="slidenum">
              <a:rPr lang="zh-CN" altLang="en-US" sz="1050">
                <a:solidFill>
                  <a:prstClr val="black"/>
                </a:solidFill>
                <a:ea typeface="等线" panose="02010600030101010101" pitchFamily="2" charset="-122"/>
                <a:cs typeface="Times New Roman" panose="02020603050405020304" pitchFamily="18" charset="0"/>
              </a:rPr>
              <a:pPr eaLnBrk="1" hangingPunct="1"/>
              <a:t>35</a:t>
            </a:fld>
            <a:endParaRPr lang="en-US" altLang="zh-CN" sz="1050">
              <a:solidFill>
                <a:prstClr val="black"/>
              </a:solidFill>
              <a:ea typeface="等线" panose="02010600030101010101" pitchFamily="2" charset="-122"/>
              <a:cs typeface="Times New Roman" panose="02020603050405020304" pitchFamily="18" charset="0"/>
            </a:endParaRPr>
          </a:p>
        </p:txBody>
      </p:sp>
      <p:sp>
        <p:nvSpPr>
          <p:cNvPr id="4102" name="TextBox 1"/>
          <p:cNvSpPr txBox="1">
            <a:spLocks noChangeArrowheads="1"/>
          </p:cNvSpPr>
          <p:nvPr/>
        </p:nvSpPr>
        <p:spPr bwMode="auto">
          <a:xfrm>
            <a:off x="588847" y="1290015"/>
            <a:ext cx="830104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Wingdings" panose="05000000000000000000" pitchFamily="2" charset="2"/>
              <a:buChar char="l"/>
            </a:pPr>
            <a:r>
              <a:rPr lang="en-US" altLang="zh-CN" sz="2800" dirty="0">
                <a:solidFill>
                  <a:prstClr val="black"/>
                </a:solidFill>
                <a:ea typeface="华文中宋" panose="02010600040101010101" pitchFamily="2" charset="-122"/>
                <a:cs typeface="Times New Roman" panose="02020603050405020304" pitchFamily="18" charset="0"/>
              </a:rPr>
              <a:t>The OS controls hardware and provides system calls for user programs</a:t>
            </a:r>
            <a:r>
              <a:rPr lang="zh-CN" altLang="en-US" sz="2800" dirty="0">
                <a:solidFill>
                  <a:prstClr val="black"/>
                </a:solidFill>
                <a:ea typeface="华文中宋" panose="02010600040101010101" pitchFamily="2" charset="-122"/>
                <a:cs typeface="Times New Roman" panose="02020603050405020304" pitchFamily="18" charset="0"/>
              </a:rPr>
              <a:t>；</a:t>
            </a:r>
            <a:r>
              <a:rPr lang="en-US" altLang="zh-CN" sz="2800" dirty="0">
                <a:solidFill>
                  <a:prstClr val="black"/>
                </a:solidFill>
                <a:ea typeface="华文中宋" panose="02010600040101010101" pitchFamily="2" charset="-122"/>
                <a:cs typeface="Times New Roman" panose="02020603050405020304" pitchFamily="18" charset="0"/>
              </a:rPr>
              <a:t>Linux also provides many utility programs required by POSIX.</a:t>
            </a:r>
            <a:endParaRPr lang="zh-CN" altLang="en-US" sz="2800" dirty="0">
              <a:solidFill>
                <a:prstClr val="black"/>
              </a:solidFill>
              <a:ea typeface="华文中宋"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0101D00-4C70-444E-B849-2AA8319F4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637" y="2748513"/>
            <a:ext cx="6073073" cy="3206964"/>
          </a:xfrm>
          <a:prstGeom prst="rect">
            <a:avLst/>
          </a:prstGeom>
        </p:spPr>
      </p:pic>
    </p:spTree>
    <p:extLst>
      <p:ext uri="{BB962C8B-B14F-4D97-AF65-F5344CB8AC3E}">
        <p14:creationId xmlns:p14="http://schemas.microsoft.com/office/powerpoint/2010/main" val="2983868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795" y="106177"/>
            <a:ext cx="9143999" cy="994172"/>
          </a:xfrm>
        </p:spPr>
        <p:txBody>
          <a:bodyPr>
            <a:normAutofit/>
          </a:bodyPr>
          <a:lstStyle/>
          <a:p>
            <a:pPr algn="ctr" eaLnBrk="1" hangingPunct="1"/>
            <a:r>
              <a:rPr lang="en-US" altLang="zh-CN" sz="2850" b="1" dirty="0"/>
              <a:t>Linux Utility Programs</a:t>
            </a:r>
          </a:p>
        </p:txBody>
      </p:sp>
      <p:sp>
        <p:nvSpPr>
          <p:cNvPr id="5124" name="Rectangle 3"/>
          <p:cNvSpPr>
            <a:spLocks noGrp="1" noChangeArrowheads="1"/>
          </p:cNvSpPr>
          <p:nvPr>
            <p:ph idx="1"/>
          </p:nvPr>
        </p:nvSpPr>
        <p:spPr>
          <a:xfrm>
            <a:off x="1184254" y="5696982"/>
            <a:ext cx="6858000" cy="477242"/>
          </a:xfrm>
        </p:spPr>
        <p:txBody>
          <a:bodyPr>
            <a:normAutofit/>
          </a:bodyPr>
          <a:lstStyle/>
          <a:p>
            <a:pPr algn="ctr" eaLnBrk="1" hangingPunct="1">
              <a:buFontTx/>
              <a:buNone/>
            </a:pPr>
            <a:r>
              <a:rPr lang="en-US" altLang="zh-CN" dirty="0"/>
              <a:t>Example utility programs required by POSIX</a:t>
            </a:r>
          </a:p>
        </p:txBody>
      </p:sp>
      <p:sp>
        <p:nvSpPr>
          <p:cNvPr id="5122"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688F0CF5-0C22-4387-A50B-7FDE4444CFD0}" type="slidenum">
              <a:rPr lang="zh-CN" altLang="en-US" sz="1050">
                <a:solidFill>
                  <a:prstClr val="black"/>
                </a:solidFill>
                <a:ea typeface="等线" panose="02010600030101010101" pitchFamily="2" charset="-122"/>
                <a:cs typeface="Times New Roman" panose="02020603050405020304" pitchFamily="18" charset="0"/>
              </a:rPr>
              <a:pPr eaLnBrk="1" hangingPunct="1"/>
              <a:t>36</a:t>
            </a:fld>
            <a:endParaRPr lang="en-US" altLang="zh-CN" sz="1050">
              <a:solidFill>
                <a:prstClr val="black"/>
              </a:solidFill>
              <a:ea typeface="等线" panose="02010600030101010101" pitchFamily="2" charset="-122"/>
              <a:cs typeface="Times New Roman" panose="02020603050405020304" pitchFamily="18" charset="0"/>
            </a:endParaRPr>
          </a:p>
        </p:txBody>
      </p:sp>
      <p:pic>
        <p:nvPicPr>
          <p:cNvPr id="512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6996" y="1206087"/>
            <a:ext cx="4601270" cy="418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601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A64F129-E60D-4C8D-8F41-E0BFC4F0DD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610" y="2493656"/>
            <a:ext cx="5229819" cy="3634937"/>
          </a:xfrm>
          <a:prstGeom prst="rect">
            <a:avLst/>
          </a:prstGeom>
        </p:spPr>
      </p:pic>
      <p:sp>
        <p:nvSpPr>
          <p:cNvPr id="6147" name="Rectangle 2"/>
          <p:cNvSpPr>
            <a:spLocks noGrp="1" noChangeArrowheads="1"/>
          </p:cNvSpPr>
          <p:nvPr>
            <p:ph type="title"/>
          </p:nvPr>
        </p:nvSpPr>
        <p:spPr>
          <a:xfrm>
            <a:off x="795" y="136524"/>
            <a:ext cx="9143999" cy="994172"/>
          </a:xfrm>
        </p:spPr>
        <p:txBody>
          <a:bodyPr>
            <a:normAutofit/>
          </a:bodyPr>
          <a:lstStyle/>
          <a:p>
            <a:pPr algn="ctr" eaLnBrk="1" hangingPunct="1"/>
            <a:r>
              <a:rPr lang="en-US" altLang="zh-CN" sz="3800" b="1" dirty="0"/>
              <a:t>Linux</a:t>
            </a:r>
            <a:r>
              <a:rPr lang="zh-CN" altLang="en-US" sz="3800" b="1" dirty="0"/>
              <a:t> </a:t>
            </a:r>
            <a:r>
              <a:rPr lang="en-US" altLang="zh-CN" sz="3800" b="1" dirty="0"/>
              <a:t>Kernel</a:t>
            </a:r>
            <a:endParaRPr lang="zh-CN" altLang="en-US" sz="3800" b="1" dirty="0"/>
          </a:p>
        </p:txBody>
      </p:sp>
      <p:sp>
        <p:nvSpPr>
          <p:cNvPr id="6148" name="Rectangle 3"/>
          <p:cNvSpPr>
            <a:spLocks noGrp="1" noChangeArrowheads="1"/>
          </p:cNvSpPr>
          <p:nvPr>
            <p:ph idx="1"/>
          </p:nvPr>
        </p:nvSpPr>
        <p:spPr>
          <a:xfrm>
            <a:off x="794" y="6201788"/>
            <a:ext cx="9144000" cy="569595"/>
          </a:xfrm>
        </p:spPr>
        <p:txBody>
          <a:bodyPr/>
          <a:lstStyle/>
          <a:p>
            <a:pPr algn="ctr" eaLnBrk="1" hangingPunct="1">
              <a:buFontTx/>
              <a:buNone/>
            </a:pPr>
            <a:r>
              <a:rPr lang="en-US" altLang="zh-CN" dirty="0">
                <a:latin typeface="Times New Roman" panose="02020603050405020304" pitchFamily="18" charset="0"/>
                <a:cs typeface="Times New Roman" panose="02020603050405020304" pitchFamily="18" charset="0"/>
              </a:rPr>
              <a:t>Structure of the Linux kernel</a:t>
            </a:r>
          </a:p>
        </p:txBody>
      </p:sp>
      <p:sp>
        <p:nvSpPr>
          <p:cNvPr id="6146"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BD24214F-5E81-4D6A-B60A-0A919E059E7F}" type="slidenum">
              <a:rPr lang="zh-CN" altLang="en-US" sz="1050">
                <a:solidFill>
                  <a:prstClr val="black"/>
                </a:solidFill>
                <a:ea typeface="等线" panose="02010600030101010101" pitchFamily="2" charset="-122"/>
              </a:rPr>
              <a:pPr eaLnBrk="1" hangingPunct="1"/>
              <a:t>37</a:t>
            </a:fld>
            <a:endParaRPr lang="en-US" altLang="zh-CN" sz="1050">
              <a:solidFill>
                <a:prstClr val="black"/>
              </a:solidFill>
              <a:ea typeface="等线" panose="02010600030101010101" pitchFamily="2" charset="-122"/>
            </a:endParaRPr>
          </a:p>
        </p:txBody>
      </p:sp>
      <p:sp>
        <p:nvSpPr>
          <p:cNvPr id="2" name="TextBox 1"/>
          <p:cNvSpPr txBox="1"/>
          <p:nvPr/>
        </p:nvSpPr>
        <p:spPr>
          <a:xfrm>
            <a:off x="456415" y="1161883"/>
            <a:ext cx="8477986" cy="1323439"/>
          </a:xfrm>
          <a:prstGeom prst="rect">
            <a:avLst/>
          </a:prstGeom>
          <a:noFill/>
        </p:spPr>
        <p:txBody>
          <a:bodyPr wrap="square" rtlCol="0">
            <a:spAutoFit/>
          </a:bodyPr>
          <a:lstStyle/>
          <a:p>
            <a:pPr marL="257175" indent="-257175">
              <a:buFont typeface="Wingdings" panose="05000000000000000000" pitchFamily="2" charset="2"/>
              <a:buChar char="l"/>
            </a:pP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The kernel sits directly on the hardware and consists of :</a:t>
            </a:r>
            <a:r>
              <a:rPr lang="zh-CN" altLang="en-US"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600" b="1" dirty="0">
                <a:solidFill>
                  <a:srgbClr val="003399"/>
                </a:solidFill>
                <a:latin typeface="Times New Roman" panose="02020603050405020304" pitchFamily="18" charset="0"/>
                <a:ea typeface="华文中宋" panose="02010600040101010101" pitchFamily="2" charset="-122"/>
                <a:cs typeface="Times New Roman" panose="02020603050405020304" pitchFamily="18" charset="0"/>
              </a:rPr>
              <a:t>I/O</a:t>
            </a:r>
            <a:r>
              <a:rPr lang="zh-CN" altLang="en-US" sz="2600" b="1" dirty="0">
                <a:solidFill>
                  <a:srgbClr val="003399"/>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600" b="1" dirty="0">
                <a:solidFill>
                  <a:srgbClr val="003399"/>
                </a:solidFill>
                <a:latin typeface="Times New Roman" panose="02020603050405020304" pitchFamily="18" charset="0"/>
                <a:ea typeface="华文中宋" panose="02010600040101010101" pitchFamily="2" charset="-122"/>
                <a:cs typeface="Times New Roman" panose="02020603050405020304" pitchFamily="18" charset="0"/>
              </a:rPr>
              <a:t>devices Component; Memory Management Component, and Processes Management Component</a:t>
            </a:r>
          </a:p>
        </p:txBody>
      </p:sp>
    </p:spTree>
    <p:extLst>
      <p:ext uri="{BB962C8B-B14F-4D97-AF65-F5344CB8AC3E}">
        <p14:creationId xmlns:p14="http://schemas.microsoft.com/office/powerpoint/2010/main" val="2841139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94" y="120939"/>
            <a:ext cx="9144000" cy="994172"/>
          </a:xfrm>
        </p:spPr>
        <p:txBody>
          <a:bodyPr>
            <a:normAutofit/>
          </a:bodyPr>
          <a:lstStyle/>
          <a:p>
            <a:pPr algn="ctr" eaLnBrk="1" hangingPunct="1"/>
            <a:r>
              <a:rPr lang="en-US" altLang="zh-CN" sz="3800" b="1" dirty="0"/>
              <a:t>Concepts Related to Linux Processes</a:t>
            </a:r>
            <a:endParaRPr lang="zh-CN" altLang="en-US" sz="3800" b="1" dirty="0"/>
          </a:p>
        </p:txBody>
      </p:sp>
      <p:sp>
        <p:nvSpPr>
          <p:cNvPr id="8196" name="Rectangle 3"/>
          <p:cNvSpPr>
            <a:spLocks noGrp="1" noChangeArrowheads="1"/>
          </p:cNvSpPr>
          <p:nvPr>
            <p:ph idx="1"/>
          </p:nvPr>
        </p:nvSpPr>
        <p:spPr>
          <a:xfrm>
            <a:off x="838699" y="1231953"/>
            <a:ext cx="7945999" cy="5168847"/>
          </a:xfrm>
        </p:spPr>
        <p:txBody>
          <a:bodyPr>
            <a:noAutofit/>
          </a:bodyPr>
          <a:lstStyle/>
          <a:p>
            <a:pPr eaLnBrk="1" hangingPunct="1">
              <a:lnSpc>
                <a:spcPct val="90000"/>
              </a:lnSpc>
              <a:buFont typeface="Wingdings" panose="05000000000000000000" pitchFamily="2" charset="2"/>
              <a:buChar char="l"/>
            </a:pPr>
            <a:r>
              <a:rPr lang="en-US" altLang="zh-CN" sz="2600" dirty="0"/>
              <a:t>Daemon: a kind of special processes running on the background;</a:t>
            </a:r>
          </a:p>
          <a:p>
            <a:pPr eaLnBrk="1" hangingPunct="1">
              <a:lnSpc>
                <a:spcPct val="90000"/>
              </a:lnSpc>
              <a:buFont typeface="Wingdings" panose="05000000000000000000" pitchFamily="2" charset="2"/>
              <a:buChar char="l"/>
            </a:pPr>
            <a:r>
              <a:rPr lang="en-US" altLang="zh-CN" sz="2600" dirty="0"/>
              <a:t>Parent process: the forking process;</a:t>
            </a:r>
            <a:endParaRPr lang="zh-CN" altLang="en-US" sz="2600" dirty="0"/>
          </a:p>
          <a:p>
            <a:pPr eaLnBrk="1" hangingPunct="1">
              <a:lnSpc>
                <a:spcPct val="90000"/>
              </a:lnSpc>
              <a:buFont typeface="Wingdings" panose="05000000000000000000" pitchFamily="2" charset="2"/>
              <a:buChar char="l"/>
            </a:pPr>
            <a:r>
              <a:rPr lang="en-US" altLang="zh-CN" sz="2600" dirty="0"/>
              <a:t>Child process: the new process created by  the fork System call;</a:t>
            </a:r>
            <a:endParaRPr lang="zh-CN" altLang="en-US" sz="2600" dirty="0"/>
          </a:p>
          <a:p>
            <a:pPr>
              <a:buFont typeface="Wingdings" panose="05000000000000000000" pitchFamily="2" charset="2"/>
              <a:buChar char="l"/>
            </a:pPr>
            <a:r>
              <a:rPr lang="en-US" altLang="zh-CN" sz="2600" dirty="0"/>
              <a:t>PID: Process Identifier, nonzero;</a:t>
            </a:r>
          </a:p>
          <a:p>
            <a:pPr eaLnBrk="1" hangingPunct="1">
              <a:lnSpc>
                <a:spcPct val="90000"/>
              </a:lnSpc>
              <a:buFont typeface="Wingdings" panose="05000000000000000000" pitchFamily="2" charset="2"/>
              <a:buChar char="l"/>
            </a:pPr>
            <a:r>
              <a:rPr lang="en-US" altLang="zh-CN" sz="2600" dirty="0"/>
              <a:t>Process group: consists of its parent, further ancestors, siblings, children, and further descendants;</a:t>
            </a:r>
          </a:p>
          <a:p>
            <a:pPr eaLnBrk="1" hangingPunct="1">
              <a:lnSpc>
                <a:spcPct val="90000"/>
              </a:lnSpc>
              <a:buFont typeface="Wingdings" panose="05000000000000000000" pitchFamily="2" charset="2"/>
              <a:buChar char="l"/>
            </a:pPr>
            <a:r>
              <a:rPr lang="en-US" altLang="zh-CN" sz="2600" dirty="0"/>
              <a:t>Signal: information, arguments, etc. that a process sends to another process.</a:t>
            </a:r>
            <a:endParaRPr lang="zh-CN" altLang="en-US" sz="2600" dirty="0"/>
          </a:p>
        </p:txBody>
      </p:sp>
      <p:sp>
        <p:nvSpPr>
          <p:cNvPr id="8194"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9016346E-EECB-4E84-B686-21FD57269695}" type="slidenum">
              <a:rPr lang="zh-CN" altLang="en-US" sz="1050">
                <a:solidFill>
                  <a:prstClr val="black"/>
                </a:solidFill>
                <a:ea typeface="等线" panose="02010600030101010101" pitchFamily="2" charset="-122"/>
              </a:rPr>
              <a:pPr eaLnBrk="1" hangingPunct="1"/>
              <a:t>38</a:t>
            </a:fld>
            <a:endParaRPr lang="en-US" altLang="zh-CN" sz="1050">
              <a:solidFill>
                <a:prstClr val="black"/>
              </a:solidFill>
              <a:ea typeface="等线" panose="02010600030101010101" pitchFamily="2" charset="-122"/>
            </a:endParaRPr>
          </a:p>
        </p:txBody>
      </p:sp>
    </p:spTree>
    <p:extLst>
      <p:ext uri="{BB962C8B-B14F-4D97-AF65-F5344CB8AC3E}">
        <p14:creationId xmlns:p14="http://schemas.microsoft.com/office/powerpoint/2010/main" val="260101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9423507-0C64-4BEC-98C5-6AC42C4EEE18}"/>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Please explain the meaning of Process Table and PCB.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96AC170D-4EC8-48BA-B7AD-1E1BF6F8FA27}"/>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0615F91E-D622-4379-B759-BA5F616EB9F0}"/>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D2F5E72E-4676-41F3-9C9D-309D518D3E81}"/>
              </a:ext>
            </a:extLst>
          </p:cNvPr>
          <p:cNvGrpSpPr/>
          <p:nvPr>
            <p:custDataLst>
              <p:tags r:id="rId5"/>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582D3C08-3ED5-41B9-AB4B-C6E6D6F33485}"/>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F861B583-02F7-4D78-AD86-B651D27CFF59}"/>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150B3041-CCBF-4E85-8F1F-2552ED0D224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BA100DC5-6177-4BF4-A1F1-9CB0FA41F1D4}"/>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77C97815-EBA4-417C-B890-BEFC153F9563}"/>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22234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latin typeface="Times New Roman" panose="02020603050405020304" pitchFamily="18" charset="0"/>
                <a:cs typeface="Times New Roman" panose="02020603050405020304" pitchFamily="18" charset="0"/>
              </a:rPr>
              <a:pPr/>
              <a:t>4</a:t>
            </a:fld>
            <a:endParaRPr lang="en-US" altLang="zh-CN">
              <a:latin typeface="Times New Roman" panose="02020603050405020304" pitchFamily="18" charset="0"/>
              <a:cs typeface="Times New Roman" panose="02020603050405020304" pitchFamily="18" charset="0"/>
            </a:endParaRPr>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a:bodyPr>
          <a:lstStyle/>
          <a:p>
            <a:pPr algn="ctr"/>
            <a:r>
              <a:rPr lang="en-US" altLang="zh-CN" sz="4000" b="1" dirty="0">
                <a:solidFill>
                  <a:srgbClr val="000000"/>
                </a:solidFill>
                <a:ea typeface="Microsoft Yahei" panose="020B0503020204020204" pitchFamily="34" charset="-122"/>
                <a:sym typeface="Microsoft Yahei" panose="020B0503020204020204" pitchFamily="34" charset="-122"/>
              </a:rPr>
              <a:t>Malicious code </a:t>
            </a:r>
            <a:r>
              <a:rPr lang="zh-CN" altLang="en-US" sz="4000" b="1" dirty="0">
                <a:solidFill>
                  <a:srgbClr val="000000"/>
                </a:solidFill>
                <a:ea typeface="Microsoft Yahei" panose="020B0503020204020204" pitchFamily="34" charset="-122"/>
                <a:sym typeface="Microsoft Yahei" panose="020B0503020204020204" pitchFamily="34" charset="-122"/>
              </a:rPr>
              <a:t>（</a:t>
            </a:r>
            <a:r>
              <a:rPr lang="en-US" altLang="zh-CN" sz="4000" b="1" dirty="0">
                <a:solidFill>
                  <a:srgbClr val="000000"/>
                </a:solidFill>
                <a:ea typeface="Microsoft Yahei" panose="020B0503020204020204" pitchFamily="34" charset="-122"/>
                <a:sym typeface="Microsoft Yahei" panose="020B0503020204020204" pitchFamily="34" charset="-122"/>
              </a:rPr>
              <a:t>Malware</a:t>
            </a:r>
            <a:r>
              <a:rPr lang="zh-CN" altLang="en-US" sz="4000" b="1" dirty="0">
                <a:solidFill>
                  <a:srgbClr val="000000"/>
                </a:solidFill>
                <a:ea typeface="Microsoft Yahei" panose="020B0503020204020204" pitchFamily="34" charset="-122"/>
                <a:sym typeface="Microsoft Yahei" panose="020B0503020204020204" pitchFamily="34" charset="-122"/>
              </a:rPr>
              <a:t>）</a:t>
            </a:r>
            <a:endParaRPr lang="zh-CN" altLang="en-US" sz="3800" b="1" dirty="0">
              <a:ea typeface="微软雅黑" panose="020B0503020204020204" pitchFamily="34" charset="-122"/>
            </a:endParaRPr>
          </a:p>
        </p:txBody>
      </p:sp>
      <p:sp>
        <p:nvSpPr>
          <p:cNvPr id="27651" name="Rectangle 3">
            <a:extLst>
              <a:ext uri="{FF2B5EF4-FFF2-40B4-BE49-F238E27FC236}">
                <a16:creationId xmlns:a16="http://schemas.microsoft.com/office/drawing/2014/main" id="{D56850E5-8BB3-433D-92EC-F6ADA29C075A}"/>
              </a:ext>
            </a:extLst>
          </p:cNvPr>
          <p:cNvSpPr>
            <a:spLocks noGrp="1" noChangeArrowheads="1"/>
          </p:cNvSpPr>
          <p:nvPr>
            <p:ph type="body" idx="1"/>
          </p:nvPr>
        </p:nvSpPr>
        <p:spPr>
          <a:xfrm>
            <a:off x="628759" y="1361786"/>
            <a:ext cx="7888070" cy="4351338"/>
          </a:xfrm>
        </p:spPr>
        <p:txBody>
          <a:bodyPr>
            <a:normAutofit fontScale="77500" lnSpcReduction="20000"/>
          </a:bodyPr>
          <a:lstStyle/>
          <a:p>
            <a:pPr>
              <a:lnSpc>
                <a:spcPct val="150000"/>
              </a:lnSpc>
              <a:buFont typeface="Wingdings" panose="05000000000000000000" pitchFamily="2" charset="2"/>
              <a:buChar char="l"/>
            </a:pPr>
            <a:r>
              <a:rPr lang="en-US" altLang="zh-CN" sz="2800" b="1" dirty="0">
                <a:ea typeface="微软雅黑" panose="020B0503020204020204" pitchFamily="34" charset="-122"/>
              </a:rPr>
              <a:t>Definition of traditional computer viruses:</a:t>
            </a:r>
            <a:r>
              <a:rPr lang="en-US" altLang="zh-CN" sz="2800" dirty="0">
                <a:ea typeface="微软雅黑" panose="020B0503020204020204" pitchFamily="34" charset="-122"/>
              </a:rPr>
              <a:t> a set of computer instructions or programs that can destroy computer functions or data and self-replicating, which are programmed as or inserted into programs.</a:t>
            </a:r>
          </a:p>
          <a:p>
            <a:pPr>
              <a:lnSpc>
                <a:spcPct val="150000"/>
              </a:lnSpc>
              <a:buFont typeface="Wingdings" panose="05000000000000000000" pitchFamily="2" charset="2"/>
              <a:buChar char="l"/>
            </a:pPr>
            <a:r>
              <a:rPr lang="en-US" altLang="zh-CN" sz="2800" b="1" dirty="0">
                <a:ea typeface="微软雅黑" panose="020B0503020204020204" pitchFamily="34" charset="-122"/>
              </a:rPr>
              <a:t>The official definition of computer viruses doesn’t cover the new malicious codes.</a:t>
            </a:r>
          </a:p>
          <a:p>
            <a:pPr>
              <a:lnSpc>
                <a:spcPct val="150000"/>
              </a:lnSpc>
              <a:buFont typeface="Wingdings" panose="05000000000000000000" pitchFamily="2" charset="2"/>
              <a:buChar char="l"/>
            </a:pPr>
            <a:r>
              <a:rPr lang="en-US" altLang="zh-CN" sz="2800" b="1" dirty="0">
                <a:ea typeface="微软雅黑" panose="020B0503020204020204" pitchFamily="34" charset="-122"/>
              </a:rPr>
              <a:t>Definition of malicious codes:</a:t>
            </a:r>
            <a:r>
              <a:rPr lang="en-US" altLang="zh-CN" sz="2800" dirty="0">
                <a:ea typeface="微软雅黑" panose="020B0503020204020204" pitchFamily="34" charset="-122"/>
              </a:rPr>
              <a:t> Software or codes aimed at destroying hardware or software, stealing user information or disturbing users without authorization.</a:t>
            </a:r>
          </a:p>
          <a:p>
            <a:pPr>
              <a:buFont typeface="Wingdings" panose="05000000000000000000" pitchFamily="2" charset="2"/>
              <a:buChar char="l"/>
            </a:pPr>
            <a:endParaRPr lang="en-US" altLang="zh-CN" sz="2400" dirty="0"/>
          </a:p>
        </p:txBody>
      </p:sp>
    </p:spTree>
    <p:extLst>
      <p:ext uri="{BB962C8B-B14F-4D97-AF65-F5344CB8AC3E}">
        <p14:creationId xmlns:p14="http://schemas.microsoft.com/office/powerpoint/2010/main" val="620825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AB31F-9A20-477D-95E8-67DAC3268C4C}"/>
              </a:ext>
            </a:extLst>
          </p:cNvPr>
          <p:cNvSpPr>
            <a:spLocks noGrp="1"/>
          </p:cNvSpPr>
          <p:nvPr>
            <p:ph type="title"/>
          </p:nvPr>
        </p:nvSpPr>
        <p:spPr>
          <a:xfrm>
            <a:off x="794" y="98982"/>
            <a:ext cx="9144000" cy="1131008"/>
          </a:xfrm>
        </p:spPr>
        <p:txBody>
          <a:bodyPr>
            <a:normAutofit/>
          </a:bodyPr>
          <a:lstStyle/>
          <a:p>
            <a:pPr algn="ctr"/>
            <a:r>
              <a:rPr lang="en-US" altLang="zh-CN" sz="3800" b="1" dirty="0"/>
              <a:t>Process Implementation</a:t>
            </a:r>
            <a:endParaRPr lang="zh-CN" altLang="en-US" sz="3800" b="1" dirty="0"/>
          </a:p>
        </p:txBody>
      </p:sp>
      <p:sp>
        <p:nvSpPr>
          <p:cNvPr id="3" name="内容占位符 2">
            <a:extLst>
              <a:ext uri="{FF2B5EF4-FFF2-40B4-BE49-F238E27FC236}">
                <a16:creationId xmlns:a16="http://schemas.microsoft.com/office/drawing/2014/main" id="{7B23522E-BF1C-4406-80D2-77529D35CC52}"/>
              </a:ext>
            </a:extLst>
          </p:cNvPr>
          <p:cNvSpPr>
            <a:spLocks noGrp="1"/>
          </p:cNvSpPr>
          <p:nvPr>
            <p:ph idx="1"/>
          </p:nvPr>
        </p:nvSpPr>
        <p:spPr>
          <a:xfrm>
            <a:off x="629443" y="1229990"/>
            <a:ext cx="8086473" cy="4351338"/>
          </a:xfrm>
        </p:spPr>
        <p:txBody>
          <a:bodyPr/>
          <a:lstStyle/>
          <a:p>
            <a:pPr>
              <a:buFont typeface="Wingdings" panose="05000000000000000000" pitchFamily="2" charset="2"/>
              <a:buChar char="l"/>
            </a:pPr>
            <a:r>
              <a:rPr lang="en-US" altLang="zh-CN" sz="3200" b="1" dirty="0">
                <a:latin typeface="Times New Roman" panose="02020603050405020304" pitchFamily="18" charset="0"/>
                <a:cs typeface="Times New Roman" panose="02020603050405020304" pitchFamily="18" charset="0"/>
              </a:rPr>
              <a:t>Process table</a:t>
            </a:r>
          </a:p>
          <a:p>
            <a:pPr marL="0" indent="0">
              <a:buNone/>
            </a:pPr>
            <a:r>
              <a:rPr lang="en-US" altLang="zh-CN" sz="2600" dirty="0"/>
              <a:t>A table maintained by the operating system to implement the process model. (One entry per process, which is called the process control block)</a:t>
            </a:r>
            <a:endParaRPr lang="zh-CN" altLang="en-US" sz="2600" dirty="0"/>
          </a:p>
        </p:txBody>
      </p:sp>
      <p:pic>
        <p:nvPicPr>
          <p:cNvPr id="4" name="图片 3">
            <a:extLst>
              <a:ext uri="{FF2B5EF4-FFF2-40B4-BE49-F238E27FC236}">
                <a16:creationId xmlns:a16="http://schemas.microsoft.com/office/drawing/2014/main" id="{903E5422-D54C-4697-B53D-F5758A89546E}"/>
              </a:ext>
            </a:extLst>
          </p:cNvPr>
          <p:cNvPicPr>
            <a:picLocks noChangeAspect="1"/>
          </p:cNvPicPr>
          <p:nvPr/>
        </p:nvPicPr>
        <p:blipFill>
          <a:blip r:embed="rId2"/>
          <a:stretch>
            <a:fillRect/>
          </a:stretch>
        </p:blipFill>
        <p:spPr>
          <a:xfrm>
            <a:off x="1680177" y="2943253"/>
            <a:ext cx="5597381" cy="3188644"/>
          </a:xfrm>
          <a:prstGeom prst="rect">
            <a:avLst/>
          </a:prstGeom>
        </p:spPr>
      </p:pic>
      <p:sp>
        <p:nvSpPr>
          <p:cNvPr id="5" name="文本框 4">
            <a:extLst>
              <a:ext uri="{FF2B5EF4-FFF2-40B4-BE49-F238E27FC236}">
                <a16:creationId xmlns:a16="http://schemas.microsoft.com/office/drawing/2014/main" id="{4420CFD8-2B80-4C0F-879D-B69F761DE77B}"/>
              </a:ext>
            </a:extLst>
          </p:cNvPr>
          <p:cNvSpPr txBox="1"/>
          <p:nvPr/>
        </p:nvSpPr>
        <p:spPr>
          <a:xfrm>
            <a:off x="1536878" y="6179126"/>
            <a:ext cx="5954333" cy="400110"/>
          </a:xfrm>
          <a:prstGeom prst="rect">
            <a:avLst/>
          </a:prstGeom>
          <a:noFill/>
        </p:spPr>
        <p:txBody>
          <a:bodyPr wrap="square" rtlCol="0">
            <a:spAutoFit/>
          </a:bodyPr>
          <a:lstStyle/>
          <a:p>
            <a:r>
              <a:rPr lang="en-US" altLang="zh-CN"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Example fields in a typical process control block (PCB)</a:t>
            </a:r>
            <a:endParaRPr lang="zh-CN" altLang="en-US"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0290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794" y="136524"/>
            <a:ext cx="9144000" cy="857250"/>
          </a:xfrm>
        </p:spPr>
        <p:txBody>
          <a:bodyPr>
            <a:normAutofit/>
          </a:bodyPr>
          <a:lstStyle/>
          <a:p>
            <a:pPr algn="ctr" eaLnBrk="1" hangingPunct="1"/>
            <a:r>
              <a:rPr lang="en-US" altLang="zh-CN" sz="3800" b="1" dirty="0"/>
              <a:t>System Calls Related to Processes</a:t>
            </a:r>
            <a:endParaRPr lang="zh-CN" altLang="en-US" sz="3800" b="1" dirty="0"/>
          </a:p>
        </p:txBody>
      </p:sp>
      <p:sp>
        <p:nvSpPr>
          <p:cNvPr id="10244" name="Rectangle 3"/>
          <p:cNvSpPr>
            <a:spLocks noGrp="1" noChangeArrowheads="1"/>
          </p:cNvSpPr>
          <p:nvPr>
            <p:ph idx="1"/>
          </p:nvPr>
        </p:nvSpPr>
        <p:spPr>
          <a:xfrm>
            <a:off x="1117484" y="5106547"/>
            <a:ext cx="7016756" cy="365126"/>
          </a:xfrm>
        </p:spPr>
        <p:txBody>
          <a:bodyPr>
            <a:noAutofit/>
          </a:bodyPr>
          <a:lstStyle/>
          <a:p>
            <a:pPr eaLnBrk="1" hangingPunct="1">
              <a:lnSpc>
                <a:spcPct val="90000"/>
              </a:lnSpc>
              <a:buFontTx/>
              <a:buNone/>
            </a:pPr>
            <a:r>
              <a:rPr lang="en-US" altLang="zh-CN" sz="2000" b="1" dirty="0"/>
              <a:t>s:</a:t>
            </a:r>
            <a:r>
              <a:rPr lang="zh-CN" altLang="en-US" sz="2000" dirty="0"/>
              <a:t> </a:t>
            </a:r>
            <a:r>
              <a:rPr lang="en-US" altLang="zh-CN" sz="2000" dirty="0"/>
              <a:t>error</a:t>
            </a:r>
            <a:r>
              <a:rPr lang="zh-CN" altLang="en-US" sz="2000" dirty="0"/>
              <a:t> </a:t>
            </a:r>
            <a:r>
              <a:rPr lang="en-US" altLang="zh-CN" sz="2000" dirty="0"/>
              <a:t>code; </a:t>
            </a:r>
            <a:r>
              <a:rPr lang="en-US" altLang="zh-CN" sz="2000" b="1" dirty="0" err="1"/>
              <a:t>pid</a:t>
            </a:r>
            <a:r>
              <a:rPr lang="en-US" altLang="zh-CN" sz="2000" b="1" dirty="0"/>
              <a:t>:</a:t>
            </a:r>
            <a:r>
              <a:rPr lang="zh-CN" altLang="en-US" sz="2000" dirty="0"/>
              <a:t> </a:t>
            </a:r>
            <a:r>
              <a:rPr lang="en-US" altLang="zh-CN" sz="2000" dirty="0"/>
              <a:t>process</a:t>
            </a:r>
            <a:r>
              <a:rPr lang="zh-CN" altLang="en-US" sz="2000" dirty="0"/>
              <a:t> </a:t>
            </a:r>
            <a:r>
              <a:rPr lang="en-US" altLang="zh-CN" sz="2000" dirty="0"/>
              <a:t>ID;  </a:t>
            </a:r>
          </a:p>
          <a:p>
            <a:pPr eaLnBrk="1" hangingPunct="1">
              <a:lnSpc>
                <a:spcPct val="90000"/>
              </a:lnSpc>
              <a:buFontTx/>
              <a:buNone/>
            </a:pPr>
            <a:r>
              <a:rPr lang="en-US" altLang="zh-CN" sz="2000" b="1" dirty="0"/>
              <a:t>residual: </a:t>
            </a:r>
            <a:r>
              <a:rPr lang="en-US" altLang="zh-CN" sz="2000" dirty="0"/>
              <a:t>the remaining time in the previous alarm</a:t>
            </a:r>
          </a:p>
        </p:txBody>
      </p:sp>
      <p:sp>
        <p:nvSpPr>
          <p:cNvPr id="10242"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1CC45E18-200D-4CC6-A5CB-F4CEE951EEFC}" type="slidenum">
              <a:rPr lang="zh-CN" altLang="en-US" sz="1050">
                <a:solidFill>
                  <a:prstClr val="black"/>
                </a:solidFill>
                <a:ea typeface="等线" panose="02010600030101010101" pitchFamily="2" charset="-122"/>
              </a:rPr>
              <a:pPr eaLnBrk="1" hangingPunct="1"/>
              <a:t>41</a:t>
            </a:fld>
            <a:endParaRPr lang="en-US" altLang="zh-CN" sz="1050">
              <a:solidFill>
                <a:prstClr val="black"/>
              </a:solidFill>
              <a:ea typeface="等线" panose="02010600030101010101" pitchFamily="2" charset="-122"/>
            </a:endParaRPr>
          </a:p>
        </p:txBody>
      </p:sp>
      <p:pic>
        <p:nvPicPr>
          <p:cNvPr id="1024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485" y="1515579"/>
            <a:ext cx="7016757" cy="333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3304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795" y="136524"/>
            <a:ext cx="9143999" cy="994172"/>
          </a:xfrm>
        </p:spPr>
        <p:txBody>
          <a:bodyPr>
            <a:normAutofit/>
          </a:bodyPr>
          <a:lstStyle/>
          <a:p>
            <a:pPr algn="ctr" eaLnBrk="1" hangingPunct="1"/>
            <a:r>
              <a:rPr lang="en-US" altLang="zh-CN" sz="3800" b="1" dirty="0"/>
              <a:t>Process Creation in Linux</a:t>
            </a:r>
          </a:p>
        </p:txBody>
      </p:sp>
      <p:sp>
        <p:nvSpPr>
          <p:cNvPr id="7172" name="Rectangle 3"/>
          <p:cNvSpPr>
            <a:spLocks noGrp="1" noChangeArrowheads="1"/>
          </p:cNvSpPr>
          <p:nvPr>
            <p:ph idx="1"/>
          </p:nvPr>
        </p:nvSpPr>
        <p:spPr>
          <a:xfrm>
            <a:off x="1715906" y="5941492"/>
            <a:ext cx="5829300" cy="742950"/>
          </a:xfrm>
        </p:spPr>
        <p:txBody>
          <a:bodyPr/>
          <a:lstStyle/>
          <a:p>
            <a:pPr algn="ctr" eaLnBrk="1" hangingPunct="1">
              <a:buFontTx/>
              <a:buNone/>
            </a:pPr>
            <a:r>
              <a:rPr lang="en-US" altLang="zh-CN" dirty="0">
                <a:latin typeface="Times New Roman" panose="02020603050405020304" pitchFamily="18" charset="0"/>
                <a:cs typeface="Times New Roman" panose="02020603050405020304" pitchFamily="18" charset="0"/>
              </a:rPr>
              <a:t>Use fork to create new process</a:t>
            </a:r>
          </a:p>
        </p:txBody>
      </p:sp>
      <p:sp>
        <p:nvSpPr>
          <p:cNvPr id="7170"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56ED2B9E-3545-46CF-B9D1-60F26DA9EF54}" type="slidenum">
              <a:rPr lang="zh-CN" altLang="en-US" sz="1050">
                <a:solidFill>
                  <a:prstClr val="black"/>
                </a:solidFill>
                <a:ea typeface="等线" panose="02010600030101010101" pitchFamily="2" charset="-122"/>
                <a:cs typeface="Times New Roman" panose="02020603050405020304" pitchFamily="18" charset="0"/>
              </a:rPr>
              <a:pPr eaLnBrk="1" hangingPunct="1"/>
              <a:t>42</a:t>
            </a:fld>
            <a:endParaRPr lang="en-US" altLang="zh-CN" sz="1050">
              <a:solidFill>
                <a:prstClr val="black"/>
              </a:solidFill>
              <a:ea typeface="等线" panose="02010600030101010101" pitchFamily="2" charset="-122"/>
              <a:cs typeface="Times New Roman" panose="02020603050405020304" pitchFamily="18" charset="0"/>
            </a:endParaRPr>
          </a:p>
        </p:txBody>
      </p:sp>
      <p:pic>
        <p:nvPicPr>
          <p:cNvPr id="71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657" y="3325780"/>
            <a:ext cx="6337697" cy="2007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5391" y="1095039"/>
            <a:ext cx="8286643" cy="1815882"/>
          </a:xfrm>
          <a:prstGeom prst="rect">
            <a:avLst/>
          </a:prstGeom>
          <a:noFill/>
        </p:spPr>
        <p:txBody>
          <a:bodyPr wrap="square" rtlCol="0">
            <a:spAutoFit/>
          </a:bodyPr>
          <a:lstStyle/>
          <a:p>
            <a:pPr marL="257175" indent="-257175">
              <a:buFont typeface="Wingdings" panose="05000000000000000000" pitchFamily="2" charset="2"/>
              <a:buChar char="l"/>
            </a:pP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The fork system call creates an exact duplicate of the original process, the file descriptors, registers, and everything else are of the same in the parent and child processes; The PID</a:t>
            </a:r>
            <a:r>
              <a:rPr lang="zh-CN" altLang="en-US"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is</a:t>
            </a:r>
            <a:r>
              <a:rPr lang="zh-CN" altLang="en-US"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used</a:t>
            </a:r>
            <a:r>
              <a:rPr lang="zh-CN" altLang="en-US"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to</a:t>
            </a:r>
            <a:r>
              <a:rPr lang="zh-CN" altLang="en-US"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distinguish</a:t>
            </a:r>
            <a:r>
              <a:rPr lang="zh-CN" altLang="en-US"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processes.</a:t>
            </a:r>
            <a:endParaRPr lang="zh-CN" altLang="en-US"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98893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647C2-901F-4C13-A0B2-37540CA7DF83}"/>
              </a:ext>
            </a:extLst>
          </p:cNvPr>
          <p:cNvSpPr>
            <a:spLocks noGrp="1"/>
          </p:cNvSpPr>
          <p:nvPr>
            <p:ph type="title"/>
          </p:nvPr>
        </p:nvSpPr>
        <p:spPr>
          <a:xfrm>
            <a:off x="794" y="114273"/>
            <a:ext cx="9144000" cy="1325563"/>
          </a:xfrm>
        </p:spPr>
        <p:txBody>
          <a:bodyPr>
            <a:normAutofit/>
          </a:bodyPr>
          <a:lstStyle/>
          <a:p>
            <a:pPr algn="ctr"/>
            <a:r>
              <a:rPr lang="en-US" altLang="zh-CN" sz="3800" b="1" dirty="0"/>
              <a:t>Process Creation in Linux: Fork()</a:t>
            </a:r>
            <a:endParaRPr lang="zh-CN" altLang="en-US" sz="3800" b="1" dirty="0"/>
          </a:p>
        </p:txBody>
      </p:sp>
      <p:sp>
        <p:nvSpPr>
          <p:cNvPr id="3" name="内容占位符 2">
            <a:extLst>
              <a:ext uri="{FF2B5EF4-FFF2-40B4-BE49-F238E27FC236}">
                <a16:creationId xmlns:a16="http://schemas.microsoft.com/office/drawing/2014/main" id="{DEA7871D-E0B5-4935-A7A1-4FD330AE3489}"/>
              </a:ext>
            </a:extLst>
          </p:cNvPr>
          <p:cNvSpPr>
            <a:spLocks noGrp="1"/>
          </p:cNvSpPr>
          <p:nvPr>
            <p:ph idx="1"/>
          </p:nvPr>
        </p:nvSpPr>
        <p:spPr>
          <a:xfrm>
            <a:off x="601122" y="1439835"/>
            <a:ext cx="7886700" cy="4888137"/>
          </a:xfrm>
        </p:spPr>
        <p:txBody>
          <a:bodyPr>
            <a:noAutofit/>
          </a:bodyPr>
          <a:lstStyle/>
          <a:p>
            <a:pPr>
              <a:lnSpc>
                <a:spcPct val="100000"/>
              </a:lnSpc>
              <a:buFont typeface="Wingdings" panose="05000000000000000000" pitchFamily="2" charset="2"/>
              <a:buChar char="l"/>
            </a:pPr>
            <a:r>
              <a:rPr lang="en-US" altLang="zh-CN" sz="2600" dirty="0"/>
              <a:t>The calling process traps to the kernel and creates a task structure and few other accompanying data structures;</a:t>
            </a:r>
          </a:p>
          <a:p>
            <a:pPr>
              <a:lnSpc>
                <a:spcPct val="100000"/>
              </a:lnSpc>
              <a:buFont typeface="Wingdings" panose="05000000000000000000" pitchFamily="2" charset="2"/>
              <a:buChar char="l"/>
            </a:pPr>
            <a:r>
              <a:rPr lang="en-US" altLang="zh-CN" sz="2600" dirty="0"/>
              <a:t>Linux then looks for an available PID, and updates the PID hash table entry to point to the new task structure; </a:t>
            </a:r>
          </a:p>
          <a:p>
            <a:pPr>
              <a:lnSpc>
                <a:spcPct val="100000"/>
              </a:lnSpc>
              <a:buFont typeface="Wingdings" panose="05000000000000000000" pitchFamily="2" charset="2"/>
              <a:buChar char="l"/>
            </a:pPr>
            <a:r>
              <a:rPr lang="en-US" altLang="zh-CN" sz="2600" dirty="0"/>
              <a:t>Memory is allocated for the child’s data and stack segments, and exact copies of the parent’s segments are made; </a:t>
            </a:r>
          </a:p>
          <a:p>
            <a:pPr>
              <a:lnSpc>
                <a:spcPct val="100000"/>
              </a:lnSpc>
              <a:buFont typeface="Wingdings" panose="05000000000000000000" pitchFamily="2" charset="2"/>
              <a:buChar char="l"/>
            </a:pPr>
            <a:r>
              <a:rPr lang="en-US" altLang="zh-CN" sz="2600" dirty="0"/>
              <a:t>The child process starts running. </a:t>
            </a:r>
            <a:endParaRPr lang="zh-CN" altLang="en-US" sz="2600" dirty="0"/>
          </a:p>
        </p:txBody>
      </p:sp>
    </p:spTree>
    <p:extLst>
      <p:ext uri="{BB962C8B-B14F-4D97-AF65-F5344CB8AC3E}">
        <p14:creationId xmlns:p14="http://schemas.microsoft.com/office/powerpoint/2010/main" val="112980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795" y="125689"/>
            <a:ext cx="9143999" cy="994172"/>
          </a:xfrm>
        </p:spPr>
        <p:txBody>
          <a:bodyPr>
            <a:normAutofit/>
          </a:bodyPr>
          <a:lstStyle/>
          <a:p>
            <a:pPr algn="ctr" eaLnBrk="1" hangingPunct="1"/>
            <a:r>
              <a:rPr lang="en-US" altLang="zh-CN" sz="3800" b="1" dirty="0">
                <a:ea typeface="宋体" panose="02010600030101010101" pitchFamily="2" charset="-122"/>
              </a:rPr>
              <a:t>POSIX Shell</a:t>
            </a:r>
          </a:p>
        </p:txBody>
      </p:sp>
      <p:sp>
        <p:nvSpPr>
          <p:cNvPr id="11268" name="Rectangle 3"/>
          <p:cNvSpPr>
            <a:spLocks noGrp="1" noChangeArrowheads="1"/>
          </p:cNvSpPr>
          <p:nvPr>
            <p:ph idx="1"/>
          </p:nvPr>
        </p:nvSpPr>
        <p:spPr>
          <a:xfrm>
            <a:off x="1645325" y="5732113"/>
            <a:ext cx="5829300" cy="742950"/>
          </a:xfrm>
        </p:spPr>
        <p:txBody>
          <a:bodyPr>
            <a:normAutofit/>
          </a:bodyPr>
          <a:lstStyle/>
          <a:p>
            <a:pPr algn="ctr" eaLnBrk="1" hangingPunct="1">
              <a:buFontTx/>
              <a:buNone/>
            </a:pPr>
            <a:r>
              <a:rPr lang="en-US" altLang="zh-CN" sz="2400" dirty="0"/>
              <a:t>A simplified shell</a:t>
            </a:r>
          </a:p>
        </p:txBody>
      </p:sp>
      <p:sp>
        <p:nvSpPr>
          <p:cNvPr id="11266"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1BFB4E76-1716-4AF5-99BF-FC89A37D5514}" type="slidenum">
              <a:rPr lang="zh-CN" altLang="en-US" sz="1050">
                <a:solidFill>
                  <a:prstClr val="black"/>
                </a:solidFill>
                <a:ea typeface="等线" panose="02010600030101010101" pitchFamily="2" charset="-122"/>
              </a:rPr>
              <a:pPr eaLnBrk="1" hangingPunct="1"/>
              <a:t>44</a:t>
            </a:fld>
            <a:endParaRPr lang="en-US" altLang="zh-CN" sz="1050">
              <a:solidFill>
                <a:prstClr val="black"/>
              </a:solidFill>
              <a:ea typeface="等线" panose="02010600030101010101" pitchFamily="2" charset="-122"/>
            </a:endParaRPr>
          </a:p>
        </p:txBody>
      </p:sp>
      <p:pic>
        <p:nvPicPr>
          <p:cNvPr id="1126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6843" y="2072300"/>
            <a:ext cx="5630619" cy="333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3809" y="1125888"/>
            <a:ext cx="7912335" cy="1161857"/>
          </a:xfrm>
          <a:prstGeom prst="rect">
            <a:avLst/>
          </a:prstGeom>
          <a:noFill/>
        </p:spPr>
        <p:txBody>
          <a:bodyPr wrap="square" rtlCol="0">
            <a:spAutoFit/>
          </a:bodyPr>
          <a:lstStyle/>
          <a:p>
            <a:pPr marL="214313" indent="-214313">
              <a:buFont typeface="Wingdings" panose="05000000000000000000" pitchFamily="2" charset="2"/>
              <a:buChar char="l"/>
            </a:pP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An implementation of shell based on the system calls fork, </a:t>
            </a:r>
            <a:r>
              <a:rPr lang="en-US" altLang="zh-CN" sz="2800" dirty="0" err="1">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waitpid</a:t>
            </a: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and</a:t>
            </a:r>
            <a:r>
              <a:rPr lang="zh-CN" altLang="en-US"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exec</a:t>
            </a:r>
          </a:p>
          <a:p>
            <a:endParaRPr lang="zh-CN" altLang="en-US" sz="1350"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607619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794" y="117382"/>
            <a:ext cx="9144000" cy="994172"/>
          </a:xfrm>
        </p:spPr>
        <p:txBody>
          <a:bodyPr>
            <a:normAutofit/>
          </a:bodyPr>
          <a:lstStyle/>
          <a:p>
            <a:pPr algn="ctr" eaLnBrk="1" hangingPunct="1"/>
            <a:r>
              <a:rPr lang="en-US" altLang="zh-CN" sz="3800" b="1" i="1" dirty="0"/>
              <a:t>ls</a:t>
            </a:r>
            <a:r>
              <a:rPr lang="en-US" altLang="zh-CN" sz="3800" b="1" dirty="0"/>
              <a:t> Commands</a:t>
            </a:r>
            <a:endParaRPr lang="zh-CN" altLang="en-US" sz="3800" b="1" dirty="0"/>
          </a:p>
        </p:txBody>
      </p:sp>
      <p:sp>
        <p:nvSpPr>
          <p:cNvPr id="15364" name="Rectangle 3"/>
          <p:cNvSpPr>
            <a:spLocks noGrp="1" noChangeArrowheads="1"/>
          </p:cNvSpPr>
          <p:nvPr>
            <p:ph idx="1"/>
          </p:nvPr>
        </p:nvSpPr>
        <p:spPr>
          <a:xfrm>
            <a:off x="794" y="5997668"/>
            <a:ext cx="9144000" cy="742950"/>
          </a:xfrm>
        </p:spPr>
        <p:txBody>
          <a:bodyPr>
            <a:normAutofit/>
          </a:bodyPr>
          <a:lstStyle/>
          <a:p>
            <a:pPr algn="ctr" eaLnBrk="1" hangingPunct="1">
              <a:buFontTx/>
              <a:buNone/>
            </a:pPr>
            <a:r>
              <a:rPr lang="en-US" altLang="zh-CN" sz="2200" dirty="0"/>
              <a:t>The steps in executing the command </a:t>
            </a:r>
            <a:r>
              <a:rPr lang="en-US" altLang="zh-CN" sz="2200" i="1" dirty="0"/>
              <a:t>ls </a:t>
            </a:r>
            <a:r>
              <a:rPr lang="en-US" altLang="zh-CN" sz="2200" dirty="0"/>
              <a:t>typed to the shell</a:t>
            </a:r>
          </a:p>
        </p:txBody>
      </p:sp>
      <p:sp>
        <p:nvSpPr>
          <p:cNvPr id="15362"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C8661EC9-AC4C-4359-91BF-A8CEB8A30FB1}" type="slidenum">
              <a:rPr lang="zh-CN" altLang="en-US" sz="1050">
                <a:solidFill>
                  <a:prstClr val="black"/>
                </a:solidFill>
                <a:ea typeface="等线" panose="02010600030101010101" pitchFamily="2" charset="-122"/>
              </a:rPr>
              <a:pPr eaLnBrk="1" hangingPunct="1"/>
              <a:t>45</a:t>
            </a:fld>
            <a:endParaRPr lang="en-US" altLang="zh-CN" sz="1050">
              <a:solidFill>
                <a:prstClr val="black"/>
              </a:solidFill>
              <a:ea typeface="等线" panose="02010600030101010101" pitchFamily="2" charset="-122"/>
            </a:endParaRPr>
          </a:p>
        </p:txBody>
      </p:sp>
      <p:pic>
        <p:nvPicPr>
          <p:cNvPr id="1536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548" y="2650461"/>
            <a:ext cx="5205799" cy="326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1699" y="1111555"/>
            <a:ext cx="8196057" cy="1384995"/>
          </a:xfrm>
          <a:prstGeom prst="rect">
            <a:avLst/>
          </a:prstGeom>
          <a:noFill/>
        </p:spPr>
        <p:txBody>
          <a:bodyPr wrap="square" rtlCol="0">
            <a:spAutoFit/>
          </a:bodyPr>
          <a:lstStyle/>
          <a:p>
            <a:pPr marL="257175" indent="-257175">
              <a:buFont typeface="Wingdings" panose="05000000000000000000" pitchFamily="2" charset="2"/>
              <a:buChar char="l"/>
            </a:pP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The shell creates a new process by forking off a clone of itself. The new shell then calls exec to overlay its memory with the contents of the executable file </a:t>
            </a:r>
            <a:r>
              <a:rPr lang="en-US" altLang="zh-CN" sz="2800" i="1"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ls</a:t>
            </a:r>
            <a:endParaRPr lang="zh-CN" altLang="en-US" sz="2800" i="1"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88599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2F9A809-4DAE-45A6-A2B7-E6F1AACE7945}"/>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pPr>
              <a:lnSpc>
                <a:spcPct val="90000"/>
              </a:lnSpc>
            </a:pPr>
            <a:r>
              <a:rPr lang="en-US" altLang="zh-CN" sz="2800" b="1" dirty="0">
                <a:ea typeface="宋体" panose="02010600030101010101" pitchFamily="2" charset="-122"/>
              </a:rPr>
              <a:t>What is thread</a:t>
            </a:r>
            <a:r>
              <a:rPr lang="zh-CN" altLang="en-US" sz="2800" b="1" dirty="0">
                <a:ea typeface="宋体" panose="02010600030101010101" pitchFamily="2" charset="-122"/>
              </a:rPr>
              <a:t>？</a:t>
            </a:r>
            <a:r>
              <a:rPr lang="en-US" altLang="zh-CN" sz="2800" b="1" dirty="0">
                <a:ea typeface="宋体" panose="02010600030101010101" pitchFamily="2" charset="-122"/>
              </a:rPr>
              <a:t>What are the difference between thread and process?</a:t>
            </a:r>
          </a:p>
        </p:txBody>
      </p:sp>
      <p:sp>
        <p:nvSpPr>
          <p:cNvPr id="7" name="矩形: 圆角 6">
            <a:extLst>
              <a:ext uri="{FF2B5EF4-FFF2-40B4-BE49-F238E27FC236}">
                <a16:creationId xmlns:a16="http://schemas.microsoft.com/office/drawing/2014/main" id="{39342538-EF5D-4EB6-AE15-08608D31BE5F}"/>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A4B6538B-C74D-47D1-8BB9-38BD7B6893FC}"/>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7453B420-C908-4571-92BD-3046A2DF1A6C}"/>
              </a:ext>
            </a:extLst>
          </p:cNvPr>
          <p:cNvGrpSpPr/>
          <p:nvPr>
            <p:custDataLst>
              <p:tags r:id="rId5"/>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F92B769C-B5FC-4818-8C0C-A6DA792C121F}"/>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45EFE1CD-CE70-4613-9998-4C0A24427904}"/>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4DACED75-DD88-4BE9-9A42-A8FE306B43F1}"/>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878645B0-284B-4A92-884E-42073B69A7FC}"/>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C4420B97-9172-4EA3-8696-084A8B59CC51}"/>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701816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70C8C-9901-4600-BC4F-0C1877A35CA3}"/>
              </a:ext>
            </a:extLst>
          </p:cNvPr>
          <p:cNvSpPr>
            <a:spLocks noGrp="1"/>
          </p:cNvSpPr>
          <p:nvPr>
            <p:ph type="title"/>
          </p:nvPr>
        </p:nvSpPr>
        <p:spPr>
          <a:xfrm>
            <a:off x="794" y="130458"/>
            <a:ext cx="9144000" cy="1325563"/>
          </a:xfrm>
        </p:spPr>
        <p:txBody>
          <a:bodyPr>
            <a:normAutofit/>
          </a:bodyPr>
          <a:lstStyle/>
          <a:p>
            <a:pPr algn="ctr"/>
            <a:r>
              <a:rPr lang="en-US" altLang="zh-CN" sz="3800" b="1" dirty="0"/>
              <a:t>Thread</a:t>
            </a:r>
            <a:endParaRPr lang="zh-CN" altLang="en-US" sz="3800" b="1" dirty="0"/>
          </a:p>
        </p:txBody>
      </p:sp>
      <p:sp>
        <p:nvSpPr>
          <p:cNvPr id="3" name="内容占位符 2">
            <a:extLst>
              <a:ext uri="{FF2B5EF4-FFF2-40B4-BE49-F238E27FC236}">
                <a16:creationId xmlns:a16="http://schemas.microsoft.com/office/drawing/2014/main" id="{2DFD1DE6-E75C-45BD-831A-C2E3C316C9ED}"/>
              </a:ext>
            </a:extLst>
          </p:cNvPr>
          <p:cNvSpPr>
            <a:spLocks noGrp="1"/>
          </p:cNvSpPr>
          <p:nvPr>
            <p:ph idx="1"/>
          </p:nvPr>
        </p:nvSpPr>
        <p:spPr>
          <a:xfrm>
            <a:off x="629444" y="1456020"/>
            <a:ext cx="7886700" cy="4351338"/>
          </a:xfrm>
        </p:spPr>
        <p:txBody>
          <a:bodyPr/>
          <a:lstStyle/>
          <a:p>
            <a:pPr>
              <a:buFont typeface="Wingdings" panose="05000000000000000000" pitchFamily="2" charset="2"/>
              <a:buChar char="l"/>
            </a:pPr>
            <a:r>
              <a:rPr lang="en-US" altLang="zh-CN" sz="3200" dirty="0">
                <a:latin typeface="Times New Roman" panose="02020603050405020304" pitchFamily="18" charset="0"/>
                <a:cs typeface="Times New Roman" panose="02020603050405020304" pitchFamily="18" charset="0"/>
              </a:rPr>
              <a:t>Question: What is thread? What are the differences between processes and threads?</a:t>
            </a:r>
          </a:p>
          <a:p>
            <a:endParaRPr lang="en-US" altLang="zh-CN" dirty="0"/>
          </a:p>
        </p:txBody>
      </p:sp>
      <p:sp>
        <p:nvSpPr>
          <p:cNvPr id="4" name="矩形 3">
            <a:extLst>
              <a:ext uri="{FF2B5EF4-FFF2-40B4-BE49-F238E27FC236}">
                <a16:creationId xmlns:a16="http://schemas.microsoft.com/office/drawing/2014/main" id="{F9666FC1-8AF7-4F90-9D22-D392BBFE5CDF}"/>
              </a:ext>
            </a:extLst>
          </p:cNvPr>
          <p:cNvSpPr/>
          <p:nvPr/>
        </p:nvSpPr>
        <p:spPr>
          <a:xfrm>
            <a:off x="629445" y="2560042"/>
            <a:ext cx="7825387" cy="2246769"/>
          </a:xfrm>
          <a:prstGeom prst="rect">
            <a:avLst/>
          </a:prstGeom>
        </p:spPr>
        <p:txBody>
          <a:bodyPr wrap="square">
            <a:spAutoFit/>
          </a:bodyPr>
          <a:lstStyle/>
          <a:p>
            <a:pPr marL="257175" indent="-257175">
              <a:buFont typeface="Wingdings" panose="05000000000000000000" pitchFamily="2" charset="2"/>
              <a:buChar char="ü"/>
            </a:pP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Threads are parts of processes;</a:t>
            </a:r>
          </a:p>
          <a:p>
            <a:pPr marL="257175" indent="-257175">
              <a:buFont typeface="Wingdings" panose="05000000000000000000" pitchFamily="2" charset="2"/>
              <a:buChar char="ü"/>
            </a:pP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Threads</a:t>
            </a:r>
            <a:r>
              <a:rPr lang="zh-CN" altLang="en-US"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are</a:t>
            </a:r>
            <a:r>
              <a:rPr lang="zh-CN" altLang="en-US"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the</a:t>
            </a:r>
            <a:r>
              <a:rPr lang="zh-CN" altLang="en-US"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smallest</a:t>
            </a:r>
            <a:r>
              <a:rPr lang="zh-CN" altLang="en-US"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units</a:t>
            </a:r>
            <a:r>
              <a:rPr lang="zh-CN" altLang="en-US"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that</a:t>
            </a:r>
            <a:r>
              <a:rPr lang="zh-CN" altLang="en-US"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CPU</a:t>
            </a:r>
            <a:r>
              <a:rPr lang="zh-CN" altLang="en-US"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schedules;</a:t>
            </a:r>
          </a:p>
          <a:p>
            <a:pPr marL="257175" indent="-257175">
              <a:buFont typeface="Wingdings" panose="05000000000000000000" pitchFamily="2" charset="2"/>
              <a:buChar char="ü"/>
            </a:pP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 process contains one thread or multiple threads;</a:t>
            </a:r>
          </a:p>
          <a:p>
            <a:pPr marL="257175" indent="-257175">
              <a:buFont typeface="Wingdings" panose="05000000000000000000" pitchFamily="2" charset="2"/>
              <a:buChar char="ü"/>
            </a:pP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Threads in the process share resources and data</a:t>
            </a:r>
          </a:p>
          <a:p>
            <a:pPr marL="257175" indent="-257175">
              <a:buFont typeface="Wingdings" panose="05000000000000000000" pitchFamily="2" charset="2"/>
              <a:buChar char="ü"/>
            </a:pPr>
            <a:r>
              <a:rPr lang="en-US" altLang="zh-CN" sz="28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The cost of thread creation/switching is lower</a:t>
            </a:r>
          </a:p>
        </p:txBody>
      </p:sp>
    </p:spTree>
    <p:extLst>
      <p:ext uri="{BB962C8B-B14F-4D97-AF65-F5344CB8AC3E}">
        <p14:creationId xmlns:p14="http://schemas.microsoft.com/office/powerpoint/2010/main" val="128541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647513" y="275867"/>
            <a:ext cx="5916053" cy="994172"/>
          </a:xfrm>
        </p:spPr>
        <p:txBody>
          <a:bodyPr>
            <a:normAutofit/>
          </a:bodyPr>
          <a:lstStyle/>
          <a:p>
            <a:pPr algn="ctr" eaLnBrk="1" hangingPunct="1"/>
            <a:r>
              <a:rPr lang="en-US" altLang="zh-CN" sz="3800" b="1" dirty="0"/>
              <a:t>POSIX Threads</a:t>
            </a:r>
          </a:p>
        </p:txBody>
      </p:sp>
      <p:sp>
        <p:nvSpPr>
          <p:cNvPr id="16388" name="Rectangle 3"/>
          <p:cNvSpPr>
            <a:spLocks noGrp="1" noChangeArrowheads="1"/>
          </p:cNvSpPr>
          <p:nvPr>
            <p:ph idx="1"/>
          </p:nvPr>
        </p:nvSpPr>
        <p:spPr>
          <a:xfrm>
            <a:off x="1034927" y="5402998"/>
            <a:ext cx="7141222" cy="742950"/>
          </a:xfrm>
        </p:spPr>
        <p:txBody>
          <a:bodyPr>
            <a:noAutofit/>
          </a:bodyPr>
          <a:lstStyle/>
          <a:p>
            <a:pPr algn="ctr" eaLnBrk="1" hangingPunct="1">
              <a:buFontTx/>
              <a:buNone/>
            </a:pPr>
            <a:r>
              <a:rPr lang="en-US" altLang="zh-CN" dirty="0">
                <a:latin typeface="Times New Roman" panose="02020603050405020304" pitchFamily="18" charset="0"/>
                <a:cs typeface="Times New Roman" panose="02020603050405020304" pitchFamily="18" charset="0"/>
              </a:rPr>
              <a:t>Calling interfaces of POSIX threads</a:t>
            </a:r>
          </a:p>
        </p:txBody>
      </p:sp>
      <p:sp>
        <p:nvSpPr>
          <p:cNvPr id="16386"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3A3D01C5-064D-4293-A93C-1E7F9EF4B33C}" type="slidenum">
              <a:rPr lang="zh-CN" altLang="en-US" sz="1050">
                <a:solidFill>
                  <a:prstClr val="black"/>
                </a:solidFill>
                <a:ea typeface="等线" panose="02010600030101010101" pitchFamily="2" charset="-122"/>
              </a:rPr>
              <a:pPr eaLnBrk="1" hangingPunct="1"/>
              <a:t>48</a:t>
            </a:fld>
            <a:endParaRPr lang="en-US" altLang="zh-CN" sz="1050">
              <a:solidFill>
                <a:prstClr val="black"/>
              </a:solidFill>
              <a:ea typeface="等线" panose="02010600030101010101" pitchFamily="2" charset="-122"/>
            </a:endParaRPr>
          </a:p>
        </p:txBody>
      </p:sp>
      <p:pic>
        <p:nvPicPr>
          <p:cNvPr id="1638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207" y="1684081"/>
            <a:ext cx="7299337" cy="320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7430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6"/>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CDCB233-4EE8-47DB-8F73-B3FB6195794A}" type="slidenum">
              <a:rPr lang="zh-CN" altLang="en-US" sz="1400">
                <a:solidFill>
                  <a:prstClr val="black"/>
                </a:solidFill>
              </a:rPr>
              <a:pPr eaLnBrk="1" hangingPunct="1"/>
              <a:t>49</a:t>
            </a:fld>
            <a:endParaRPr lang="en-US" altLang="zh-CN" sz="1400">
              <a:solidFill>
                <a:prstClr val="black"/>
              </a:solidFill>
            </a:endParaRPr>
          </a:p>
        </p:txBody>
      </p:sp>
      <p:sp>
        <p:nvSpPr>
          <p:cNvPr id="17411" name="Rectangle 2"/>
          <p:cNvSpPr>
            <a:spLocks noGrp="1" noChangeArrowheads="1"/>
          </p:cNvSpPr>
          <p:nvPr>
            <p:ph type="title"/>
          </p:nvPr>
        </p:nvSpPr>
        <p:spPr/>
        <p:txBody>
          <a:bodyPr>
            <a:normAutofit/>
          </a:bodyPr>
          <a:lstStyle/>
          <a:p>
            <a:pPr algn="ctr" eaLnBrk="1" hangingPunct="1"/>
            <a:r>
              <a:rPr lang="en-US" altLang="zh-CN" sz="3799" b="1" dirty="0"/>
              <a:t>Linux</a:t>
            </a:r>
            <a:r>
              <a:rPr lang="zh-CN" altLang="en-US" sz="3799" b="1" dirty="0"/>
              <a:t> </a:t>
            </a:r>
            <a:r>
              <a:rPr lang="en-US" altLang="zh-CN" sz="3799" b="1" dirty="0"/>
              <a:t>Thread Creation</a:t>
            </a:r>
          </a:p>
        </p:txBody>
      </p:sp>
      <p:sp>
        <p:nvSpPr>
          <p:cNvPr id="4" name="矩形 3">
            <a:extLst>
              <a:ext uri="{FF2B5EF4-FFF2-40B4-BE49-F238E27FC236}">
                <a16:creationId xmlns:a16="http://schemas.microsoft.com/office/drawing/2014/main" id="{D295DA3A-DB7C-4490-A4A1-293CAC01115D}"/>
              </a:ext>
            </a:extLst>
          </p:cNvPr>
          <p:cNvSpPr/>
          <p:nvPr/>
        </p:nvSpPr>
        <p:spPr>
          <a:xfrm>
            <a:off x="1180163" y="1072429"/>
            <a:ext cx="6632862" cy="5354382"/>
          </a:xfrm>
          <a:prstGeom prst="rect">
            <a:avLst/>
          </a:prstGeom>
          <a:solidFill>
            <a:schemeClr val="accent1">
              <a:lumMod val="20000"/>
              <a:lumOff val="80000"/>
            </a:schemeClr>
          </a:solidFill>
          <a:ln w="12700">
            <a:solidFill>
              <a:schemeClr val="accent1"/>
            </a:solidFill>
          </a:ln>
        </p:spPr>
        <p:txBody>
          <a:bodyPr wrap="square">
            <a:spAutoFit/>
          </a:bodyPr>
          <a:lstStyle/>
          <a:p>
            <a:r>
              <a:rPr lang="en-US" altLang="zh-CN" dirty="0">
                <a:latin typeface="Times New Roman" panose="02020603050405020304" pitchFamily="18" charset="0"/>
                <a:cs typeface="Times New Roman" panose="02020603050405020304" pitchFamily="18" charset="0"/>
              </a:rPr>
              <a:t>#include&lt;</a:t>
            </a:r>
            <a:r>
              <a:rPr lang="en-US" altLang="zh-CN" dirty="0" err="1">
                <a:latin typeface="Times New Roman" panose="02020603050405020304" pitchFamily="18" charset="0"/>
                <a:cs typeface="Times New Roman" panose="02020603050405020304" pitchFamily="18" charset="0"/>
              </a:rPr>
              <a:t>stdio.h</a:t>
            </a:r>
            <a:r>
              <a:rPr lang="en-US" altLang="zh-CN" dirty="0">
                <a:latin typeface="Times New Roman" panose="02020603050405020304" pitchFamily="18" charset="0"/>
                <a:cs typeface="Times New Roman" panose="02020603050405020304" pitchFamily="18" charset="0"/>
              </a:rPr>
              <a:t>&gt;</a:t>
            </a:r>
          </a:p>
          <a:p>
            <a:r>
              <a:rPr lang="en-US" altLang="zh-CN" dirty="0">
                <a:latin typeface="Times New Roman" panose="02020603050405020304" pitchFamily="18" charset="0"/>
                <a:cs typeface="Times New Roman" panose="02020603050405020304" pitchFamily="18" charset="0"/>
              </a:rPr>
              <a:t>#include&lt;</a:t>
            </a:r>
            <a:r>
              <a:rPr lang="en-US" altLang="zh-CN" dirty="0" err="1">
                <a:latin typeface="Times New Roman" panose="02020603050405020304" pitchFamily="18" charset="0"/>
                <a:cs typeface="Times New Roman" panose="02020603050405020304" pitchFamily="18" charset="0"/>
              </a:rPr>
              <a:t>pthread.h</a:t>
            </a:r>
            <a:r>
              <a:rPr lang="en-US" altLang="zh-CN" dirty="0">
                <a:latin typeface="Times New Roman" panose="02020603050405020304" pitchFamily="18" charset="0"/>
                <a:cs typeface="Times New Roman" panose="02020603050405020304" pitchFamily="18" charset="0"/>
              </a:rPr>
              <a:t>&gt;</a:t>
            </a:r>
          </a:p>
          <a:p>
            <a:r>
              <a:rPr lang="en-US" altLang="zh-CN" dirty="0">
                <a:latin typeface="Times New Roman" panose="02020603050405020304" pitchFamily="18" charset="0"/>
                <a:cs typeface="Times New Roman" panose="02020603050405020304" pitchFamily="18" charset="0"/>
              </a:rPr>
              <a:t>#include&lt;</a:t>
            </a:r>
            <a:r>
              <a:rPr lang="en-US" altLang="zh-CN" dirty="0" err="1">
                <a:latin typeface="Times New Roman" panose="02020603050405020304" pitchFamily="18" charset="0"/>
                <a:cs typeface="Times New Roman" panose="02020603050405020304" pitchFamily="18" charset="0"/>
              </a:rPr>
              <a:t>stdlib.h</a:t>
            </a:r>
            <a:r>
              <a:rPr lang="en-US" altLang="zh-CN" dirty="0">
                <a:latin typeface="Times New Roman" panose="02020603050405020304" pitchFamily="18" charset="0"/>
                <a:cs typeface="Times New Roman" panose="02020603050405020304" pitchFamily="18" charset="0"/>
              </a:rPr>
              <a:t>&gt;</a:t>
            </a:r>
          </a:p>
          <a:p>
            <a:r>
              <a:rPr lang="en-US" altLang="zh-CN" dirty="0">
                <a:solidFill>
                  <a:srgbClr val="7030A0"/>
                </a:solidFill>
                <a:latin typeface="Times New Roman" panose="02020603050405020304" pitchFamily="18" charset="0"/>
                <a:cs typeface="Times New Roman" panose="02020603050405020304" pitchFamily="18" charset="0"/>
              </a:rPr>
              <a:t>void *</a:t>
            </a:r>
            <a:r>
              <a:rPr lang="en-US" altLang="zh-CN" b="1" dirty="0" err="1">
                <a:solidFill>
                  <a:srgbClr val="7030A0"/>
                </a:solidFill>
                <a:latin typeface="Times New Roman" panose="02020603050405020304" pitchFamily="18" charset="0"/>
                <a:cs typeface="Times New Roman" panose="02020603050405020304" pitchFamily="18" charset="0"/>
              </a:rPr>
              <a:t>thfun</a:t>
            </a:r>
            <a:r>
              <a:rPr lang="en-US" altLang="zh-CN" dirty="0">
                <a:solidFill>
                  <a:srgbClr val="7030A0"/>
                </a:solidFill>
                <a:latin typeface="Times New Roman" panose="02020603050405020304" pitchFamily="18" charset="0"/>
                <a:cs typeface="Times New Roman" panose="02020603050405020304" pitchFamily="18" charset="0"/>
              </a:rPr>
              <a:t>(void *</a:t>
            </a:r>
            <a:r>
              <a:rPr lang="en-US" altLang="zh-CN" dirty="0" err="1">
                <a:solidFill>
                  <a:srgbClr val="7030A0"/>
                </a:solidFill>
                <a:latin typeface="Times New Roman" panose="02020603050405020304" pitchFamily="18" charset="0"/>
                <a:cs typeface="Times New Roman" panose="02020603050405020304" pitchFamily="18" charset="0"/>
              </a:rPr>
              <a:t>arg</a:t>
            </a:r>
            <a:r>
              <a:rPr lang="en-US" altLang="zh-CN" dirty="0">
                <a:solidFill>
                  <a:srgbClr val="7030A0"/>
                </a:solidFill>
                <a:latin typeface="Times New Roman" panose="02020603050405020304" pitchFamily="18" charset="0"/>
                <a:cs typeface="Times New Roman" panose="02020603050405020304" pitchFamily="18" charset="0"/>
              </a:rPr>
              <a:t>) </a:t>
            </a:r>
          </a:p>
          <a:p>
            <a:r>
              <a:rPr lang="en-US" altLang="zh-CN" dirty="0">
                <a:solidFill>
                  <a:srgbClr val="7030A0"/>
                </a:solidFill>
                <a:latin typeface="Times New Roman" panose="02020603050405020304" pitchFamily="18" charset="0"/>
                <a:cs typeface="Times New Roman" panose="02020603050405020304" pitchFamily="18" charset="0"/>
              </a:rPr>
              <a:t>{                    </a:t>
            </a:r>
          </a:p>
          <a:p>
            <a:r>
              <a:rPr lang="en-US" altLang="zh-CN" dirty="0">
                <a:solidFill>
                  <a:srgbClr val="7030A0"/>
                </a:solidFill>
                <a:latin typeface="Times New Roman" panose="02020603050405020304" pitchFamily="18" charset="0"/>
                <a:cs typeface="Times New Roman" panose="02020603050405020304" pitchFamily="18" charset="0"/>
              </a:rPr>
              <a:t>      </a:t>
            </a:r>
            <a:r>
              <a:rPr lang="en-US" altLang="zh-CN" dirty="0" err="1">
                <a:solidFill>
                  <a:srgbClr val="7030A0"/>
                </a:solidFill>
                <a:latin typeface="Times New Roman" panose="02020603050405020304" pitchFamily="18" charset="0"/>
                <a:cs typeface="Times New Roman" panose="02020603050405020304" pitchFamily="18" charset="0"/>
              </a:rPr>
              <a:t>printf</a:t>
            </a:r>
            <a:r>
              <a:rPr lang="en-US" altLang="zh-CN" dirty="0">
                <a:solidFill>
                  <a:srgbClr val="7030A0"/>
                </a:solidFill>
                <a:latin typeface="Times New Roman" panose="02020603050405020304" pitchFamily="18" charset="0"/>
                <a:cs typeface="Times New Roman" panose="02020603050405020304" pitchFamily="18" charset="0"/>
              </a:rPr>
              <a:t>("new  thread! %s\n", (char*)</a:t>
            </a:r>
            <a:r>
              <a:rPr lang="en-US" altLang="zh-CN" dirty="0" err="1">
                <a:solidFill>
                  <a:srgbClr val="7030A0"/>
                </a:solidFill>
                <a:latin typeface="Times New Roman" panose="02020603050405020304" pitchFamily="18" charset="0"/>
                <a:cs typeface="Times New Roman" panose="02020603050405020304" pitchFamily="18" charset="0"/>
              </a:rPr>
              <a:t>arg</a:t>
            </a:r>
            <a:r>
              <a:rPr lang="en-US" altLang="zh-CN" dirty="0">
                <a:solidFill>
                  <a:srgbClr val="7030A0"/>
                </a:solidFill>
                <a:latin typeface="Times New Roman" panose="02020603050405020304" pitchFamily="18" charset="0"/>
                <a:cs typeface="Times New Roman" panose="02020603050405020304" pitchFamily="18" charset="0"/>
              </a:rPr>
              <a:t>);</a:t>
            </a:r>
          </a:p>
          <a:p>
            <a:r>
              <a:rPr lang="en-US" altLang="zh-CN" dirty="0">
                <a:solidFill>
                  <a:srgbClr val="7030A0"/>
                </a:solidFill>
                <a:latin typeface="Times New Roman" panose="02020603050405020304" pitchFamily="18" charset="0"/>
                <a:cs typeface="Times New Roman" panose="02020603050405020304" pitchFamily="18" charset="0"/>
              </a:rPr>
              <a:t>      return ((void *)0);</a:t>
            </a:r>
          </a:p>
          <a:p>
            <a:r>
              <a:rPr lang="en-US" altLang="zh-CN" dirty="0">
                <a:solidFill>
                  <a:srgbClr val="7030A0"/>
                </a:solidFill>
                <a:latin typeface="Times New Roman" panose="02020603050405020304" pitchFamily="18" charset="0"/>
                <a:cs typeface="Times New Roman" panose="02020603050405020304" pitchFamily="18" charset="0"/>
              </a:rPr>
              <a:t>}</a:t>
            </a:r>
          </a:p>
          <a:p>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main(</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argc</a:t>
            </a:r>
            <a:r>
              <a:rPr lang="en-US" altLang="zh-CN" dirty="0">
                <a:latin typeface="Times New Roman" panose="02020603050405020304" pitchFamily="18" charset="0"/>
                <a:cs typeface="Times New Roman" panose="02020603050405020304" pitchFamily="18" charset="0"/>
              </a:rPr>
              <a:t> ,char *</a:t>
            </a:r>
            <a:r>
              <a:rPr lang="en-US" altLang="zh-CN" dirty="0" err="1">
                <a:latin typeface="Times New Roman" panose="02020603050405020304" pitchFamily="18" charset="0"/>
                <a:cs typeface="Times New Roman" panose="02020603050405020304" pitchFamily="18" charset="0"/>
              </a:rPr>
              <a:t>argv</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pthread_t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pthid</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ret=</a:t>
            </a:r>
            <a:r>
              <a:rPr lang="en-US" altLang="zh-CN" dirty="0" err="1">
                <a:latin typeface="Times New Roman" panose="02020603050405020304" pitchFamily="18" charset="0"/>
                <a:cs typeface="Times New Roman" panose="02020603050405020304" pitchFamily="18" charset="0"/>
              </a:rPr>
              <a:t>pthread_create</a:t>
            </a:r>
            <a:r>
              <a:rPr lang="en-US" altLang="zh-CN" dirty="0">
                <a:latin typeface="Times New Roman" panose="02020603050405020304" pitchFamily="18" charset="0"/>
                <a:cs typeface="Times New Roman" panose="02020603050405020304" pitchFamily="18" charset="0"/>
              </a:rPr>
              <a:t>(&amp;</a:t>
            </a:r>
            <a:r>
              <a:rPr lang="en-US" altLang="zh-CN" dirty="0" err="1">
                <a:latin typeface="Times New Roman" panose="02020603050405020304" pitchFamily="18" charset="0"/>
                <a:cs typeface="Times New Roman" panose="02020603050405020304" pitchFamily="18" charset="0"/>
              </a:rPr>
              <a:t>pthid,NULL,</a:t>
            </a:r>
            <a:r>
              <a:rPr lang="en-US" altLang="zh-CN" b="1" dirty="0" err="1">
                <a:solidFill>
                  <a:srgbClr val="7030A0"/>
                </a:solidFill>
                <a:latin typeface="Times New Roman" panose="02020603050405020304" pitchFamily="18" charset="0"/>
                <a:cs typeface="Times New Roman" panose="02020603050405020304" pitchFamily="18" charset="0"/>
              </a:rPr>
              <a:t>thfun</a:t>
            </a:r>
            <a:r>
              <a:rPr lang="en-US" altLang="zh-CN" dirty="0">
                <a:latin typeface="Times New Roman" panose="02020603050405020304" pitchFamily="18" charset="0"/>
                <a:cs typeface="Times New Roman" panose="02020603050405020304" pitchFamily="18" charset="0"/>
              </a:rPr>
              <a:t>, </a:t>
            </a:r>
            <a:r>
              <a:rPr lang="en-US" altLang="zh-CN" dirty="0">
                <a:solidFill>
                  <a:srgbClr val="7030A0"/>
                </a:solidFill>
                <a:latin typeface="Times New Roman" panose="02020603050405020304" pitchFamily="18" charset="0"/>
                <a:cs typeface="Times New Roman" panose="02020603050405020304" pitchFamily="18" charset="0"/>
              </a:rPr>
              <a:t>(void *)"hello"</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if(ret!=0){</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perror</a:t>
            </a:r>
            <a:r>
              <a:rPr lang="en-US" altLang="zh-CN" dirty="0">
                <a:latin typeface="Times New Roman" panose="02020603050405020304" pitchFamily="18" charset="0"/>
                <a:cs typeface="Times New Roman" panose="02020603050405020304" pitchFamily="18" charset="0"/>
              </a:rPr>
              <a:t>("create thread failed");</a:t>
            </a:r>
          </a:p>
          <a:p>
            <a:r>
              <a:rPr lang="en-US" altLang="zh-CN" dirty="0">
                <a:latin typeface="Times New Roman" panose="02020603050405020304" pitchFamily="18" charset="0"/>
                <a:cs typeface="Times New Roman" panose="02020603050405020304" pitchFamily="18" charset="0"/>
              </a:rPr>
              <a:t>          exit(EXIT_FAILURE);</a:t>
            </a:r>
          </a:p>
          <a:p>
            <a:r>
              <a:rPr lang="en-US" altLang="zh-CN" dirty="0">
                <a:latin typeface="Times New Roman" panose="02020603050405020304" pitchFamily="18" charset="0"/>
                <a:cs typeface="Times New Roman" panose="02020603050405020304" pitchFamily="18" charset="0"/>
              </a:rPr>
              <a:t>      }  </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printf</a:t>
            </a:r>
            <a:r>
              <a:rPr lang="en-US" altLang="zh-CN" dirty="0">
                <a:latin typeface="Times New Roman" panose="02020603050405020304" pitchFamily="18" charset="0"/>
                <a:cs typeface="Times New Roman" panose="02020603050405020304" pitchFamily="18" charset="0"/>
              </a:rPr>
              <a:t>("main thread!\n");</a:t>
            </a:r>
          </a:p>
          <a:p>
            <a:r>
              <a:rPr lang="en-US" altLang="zh-CN" dirty="0">
                <a:latin typeface="Times New Roman" panose="02020603050405020304" pitchFamily="18" charset="0"/>
                <a:cs typeface="Times New Roman" panose="02020603050405020304" pitchFamily="18" charset="0"/>
              </a:rPr>
              <a:t>      sleep(1);</a:t>
            </a:r>
          </a:p>
          <a:p>
            <a:r>
              <a:rPr lang="en-US" altLang="zh-CN" dirty="0">
                <a:latin typeface="Times New Roman" panose="02020603050405020304" pitchFamily="18" charset="0"/>
                <a:cs typeface="Times New Roman" panose="02020603050405020304" pitchFamily="18" charset="0"/>
              </a:rPr>
              <a:t>      return 0;</a:t>
            </a:r>
          </a:p>
          <a:p>
            <a:r>
              <a:rPr lang="en-US" altLang="zh-C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46316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latin typeface="Times New Roman" panose="02020603050405020304" pitchFamily="18" charset="0"/>
                <a:cs typeface="Times New Roman" panose="02020603050405020304" pitchFamily="18" charset="0"/>
              </a:rPr>
              <a:pPr/>
              <a:t>5</a:t>
            </a:fld>
            <a:endParaRPr lang="en-US" altLang="zh-CN">
              <a:latin typeface="Times New Roman" panose="02020603050405020304" pitchFamily="18" charset="0"/>
              <a:cs typeface="Times New Roman" panose="02020603050405020304" pitchFamily="18" charset="0"/>
            </a:endParaRPr>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a:bodyPr>
          <a:lstStyle/>
          <a:p>
            <a:pPr algn="ctr"/>
            <a:r>
              <a:rPr lang="en-US" altLang="zh-CN" sz="3800" b="1" dirty="0">
                <a:ea typeface="微软雅黑" panose="020B0503020204020204" pitchFamily="34" charset="-122"/>
              </a:rPr>
              <a:t>Examples</a:t>
            </a:r>
            <a:r>
              <a:rPr lang="zh-CN" altLang="en-US" sz="3800" b="1" dirty="0">
                <a:ea typeface="微软雅黑" panose="020B0503020204020204" pitchFamily="34" charset="-122"/>
              </a:rPr>
              <a:t> </a:t>
            </a:r>
            <a:r>
              <a:rPr lang="en-US" altLang="zh-CN" sz="3800" b="1" dirty="0">
                <a:ea typeface="微软雅黑" panose="020B0503020204020204" pitchFamily="34" charset="-122"/>
              </a:rPr>
              <a:t>of</a:t>
            </a:r>
            <a:r>
              <a:rPr lang="zh-CN" altLang="en-US" sz="3800" b="1" dirty="0">
                <a:ea typeface="微软雅黑" panose="020B0503020204020204" pitchFamily="34" charset="-122"/>
              </a:rPr>
              <a:t> </a:t>
            </a:r>
            <a:r>
              <a:rPr lang="en-US" altLang="zh-CN" sz="4000" b="1" dirty="0">
                <a:solidFill>
                  <a:srgbClr val="000000"/>
                </a:solidFill>
                <a:ea typeface="Microsoft Yahei" panose="020B0503020204020204" pitchFamily="34" charset="-122"/>
                <a:sym typeface="Microsoft Yahei" panose="020B0503020204020204" pitchFamily="34" charset="-122"/>
              </a:rPr>
              <a:t>malicious code</a:t>
            </a:r>
            <a:endParaRPr lang="zh-CN" altLang="en-US" sz="3800" b="1" dirty="0">
              <a:ea typeface="微软雅黑" panose="020B0503020204020204" pitchFamily="34" charset="-122"/>
            </a:endParaRPr>
          </a:p>
        </p:txBody>
      </p:sp>
      <p:sp>
        <p:nvSpPr>
          <p:cNvPr id="27651" name="Rectangle 3">
            <a:extLst>
              <a:ext uri="{FF2B5EF4-FFF2-40B4-BE49-F238E27FC236}">
                <a16:creationId xmlns:a16="http://schemas.microsoft.com/office/drawing/2014/main" id="{D56850E5-8BB3-433D-92EC-F6ADA29C075A}"/>
              </a:ext>
            </a:extLst>
          </p:cNvPr>
          <p:cNvSpPr>
            <a:spLocks noGrp="1" noChangeArrowheads="1"/>
          </p:cNvSpPr>
          <p:nvPr>
            <p:ph type="body" idx="1"/>
          </p:nvPr>
        </p:nvSpPr>
        <p:spPr>
          <a:xfrm>
            <a:off x="628759" y="1361786"/>
            <a:ext cx="7888070" cy="4351338"/>
          </a:xfrm>
        </p:spPr>
        <p:txBody>
          <a:bodyPr>
            <a:normAutofit fontScale="92500" lnSpcReduction="20000"/>
          </a:bodyPr>
          <a:lstStyle/>
          <a:p>
            <a:pPr>
              <a:lnSpc>
                <a:spcPct val="150000"/>
              </a:lnSpc>
              <a:buFont typeface="Wingdings" panose="05000000000000000000" pitchFamily="2" charset="2"/>
              <a:buChar char="l"/>
            </a:pPr>
            <a:r>
              <a:rPr lang="en-US" altLang="zh-CN" sz="2800" b="1" dirty="0">
                <a:ea typeface="微软雅黑" panose="020B0503020204020204" pitchFamily="34" charset="-122"/>
              </a:rPr>
              <a:t>Traditional computer viruses</a:t>
            </a:r>
          </a:p>
          <a:p>
            <a:pPr>
              <a:lnSpc>
                <a:spcPct val="150000"/>
              </a:lnSpc>
              <a:buFont typeface="Wingdings" panose="05000000000000000000" pitchFamily="2" charset="2"/>
              <a:buChar char="l"/>
            </a:pPr>
            <a:r>
              <a:rPr lang="en-US" altLang="zh-CN" sz="2800" b="1" dirty="0">
                <a:ea typeface="微软雅黑" panose="020B0503020204020204" pitchFamily="34" charset="-122"/>
              </a:rPr>
              <a:t>Trojan Horses</a:t>
            </a:r>
          </a:p>
          <a:p>
            <a:pPr>
              <a:lnSpc>
                <a:spcPct val="150000"/>
              </a:lnSpc>
              <a:buFont typeface="Wingdings" panose="05000000000000000000" pitchFamily="2" charset="2"/>
              <a:buChar char="l"/>
            </a:pPr>
            <a:r>
              <a:rPr lang="en-US" altLang="zh-CN" sz="2800" b="1" dirty="0">
                <a:ea typeface="微软雅黑" panose="020B0503020204020204" pitchFamily="34" charset="-122"/>
              </a:rPr>
              <a:t>Worms</a:t>
            </a:r>
          </a:p>
          <a:p>
            <a:pPr>
              <a:lnSpc>
                <a:spcPct val="150000"/>
              </a:lnSpc>
              <a:buFont typeface="Wingdings" panose="05000000000000000000" pitchFamily="2" charset="2"/>
              <a:buChar char="l"/>
            </a:pPr>
            <a:r>
              <a:rPr lang="en-US" altLang="zh-CN" sz="2800" b="1" dirty="0">
                <a:ea typeface="微软雅黑" panose="020B0503020204020204" pitchFamily="34" charset="-122"/>
              </a:rPr>
              <a:t>Rogue software</a:t>
            </a:r>
            <a:r>
              <a:rPr lang="zh-CN" altLang="en-US" sz="2800" b="1" dirty="0">
                <a:ea typeface="微软雅黑" panose="020B0503020204020204" pitchFamily="34" charset="-122"/>
              </a:rPr>
              <a:t>（流氓软件）</a:t>
            </a:r>
            <a:endParaRPr lang="en-US" altLang="zh-CN" sz="2800" b="1" dirty="0">
              <a:ea typeface="微软雅黑" panose="020B0503020204020204" pitchFamily="34" charset="-122"/>
            </a:endParaRPr>
          </a:p>
          <a:p>
            <a:pPr>
              <a:lnSpc>
                <a:spcPct val="150000"/>
              </a:lnSpc>
              <a:buFont typeface="Wingdings" panose="05000000000000000000" pitchFamily="2" charset="2"/>
              <a:buChar char="l"/>
            </a:pPr>
            <a:r>
              <a:rPr lang="en-US" altLang="zh-CN" sz="2800" b="1" dirty="0">
                <a:ea typeface="微软雅黑" panose="020B0503020204020204" pitchFamily="34" charset="-122"/>
              </a:rPr>
              <a:t>Backdoor</a:t>
            </a:r>
          </a:p>
          <a:p>
            <a:pPr>
              <a:lnSpc>
                <a:spcPct val="150000"/>
              </a:lnSpc>
              <a:buFont typeface="Wingdings" panose="05000000000000000000" pitchFamily="2" charset="2"/>
              <a:buChar char="l"/>
            </a:pPr>
            <a:r>
              <a:rPr lang="en-US" altLang="zh-CN" sz="2800" b="1" dirty="0">
                <a:ea typeface="微软雅黑" panose="020B0503020204020204" pitchFamily="34" charset="-122"/>
              </a:rPr>
              <a:t>Mobile malicious code</a:t>
            </a:r>
          </a:p>
          <a:p>
            <a:pPr>
              <a:lnSpc>
                <a:spcPct val="150000"/>
              </a:lnSpc>
              <a:buFont typeface="Wingdings" panose="05000000000000000000" pitchFamily="2" charset="2"/>
              <a:buChar char="l"/>
            </a:pPr>
            <a:r>
              <a:rPr lang="en-US" altLang="zh-CN" sz="2800" b="1" dirty="0">
                <a:ea typeface="微软雅黑" panose="020B0503020204020204" pitchFamily="34" charset="-122"/>
              </a:rPr>
              <a:t>…</a:t>
            </a:r>
          </a:p>
        </p:txBody>
      </p:sp>
    </p:spTree>
    <p:extLst>
      <p:ext uri="{BB962C8B-B14F-4D97-AF65-F5344CB8AC3E}">
        <p14:creationId xmlns:p14="http://schemas.microsoft.com/office/powerpoint/2010/main" val="470138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D1E10A2-930E-4D17-A910-D552187DCD64}" type="slidenum">
              <a:rPr lang="zh-CN" altLang="en-US" sz="1400">
                <a:solidFill>
                  <a:prstClr val="black"/>
                </a:solidFill>
              </a:rPr>
              <a:pPr eaLnBrk="1" hangingPunct="1"/>
              <a:t>50</a:t>
            </a:fld>
            <a:endParaRPr lang="en-US" altLang="zh-CN" sz="1400">
              <a:solidFill>
                <a:prstClr val="black"/>
              </a:solidFill>
            </a:endParaRPr>
          </a:p>
        </p:txBody>
      </p:sp>
      <p:sp>
        <p:nvSpPr>
          <p:cNvPr id="18435" name="Rectangle 2"/>
          <p:cNvSpPr>
            <a:spLocks noGrp="1" noChangeArrowheads="1"/>
          </p:cNvSpPr>
          <p:nvPr>
            <p:ph type="title"/>
          </p:nvPr>
        </p:nvSpPr>
        <p:spPr>
          <a:xfrm>
            <a:off x="629445" y="137098"/>
            <a:ext cx="7886701" cy="1120581"/>
          </a:xfrm>
        </p:spPr>
        <p:txBody>
          <a:bodyPr>
            <a:normAutofit/>
          </a:bodyPr>
          <a:lstStyle/>
          <a:p>
            <a:pPr algn="ctr" eaLnBrk="1" hangingPunct="1"/>
            <a:r>
              <a:rPr lang="en-US" altLang="zh-CN" sz="3799" b="1" dirty="0"/>
              <a:t>Thread Scheduling</a:t>
            </a:r>
          </a:p>
        </p:txBody>
      </p:sp>
      <p:sp>
        <p:nvSpPr>
          <p:cNvPr id="8" name="Rectangle 3">
            <a:extLst>
              <a:ext uri="{FF2B5EF4-FFF2-40B4-BE49-F238E27FC236}">
                <a16:creationId xmlns:a16="http://schemas.microsoft.com/office/drawing/2014/main" id="{D796B2CF-3AEE-49B6-A85D-8DF570C95342}"/>
              </a:ext>
            </a:extLst>
          </p:cNvPr>
          <p:cNvSpPr txBox="1">
            <a:spLocks noChangeArrowheads="1"/>
          </p:cNvSpPr>
          <p:nvPr/>
        </p:nvSpPr>
        <p:spPr>
          <a:xfrm>
            <a:off x="629445" y="1249741"/>
            <a:ext cx="7886701" cy="4350583"/>
          </a:xfrm>
          <a:prstGeom prst="rect">
            <a:avLst/>
          </a:prstGeom>
        </p:spPr>
        <p:txBody>
          <a:bodyPr vert="horz" lIns="91424" tIns="45712" rIns="91424" bIns="45712"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buFont typeface="Wingdings" panose="05000000000000000000" pitchFamily="2" charset="2"/>
              <a:buChar char="l"/>
            </a:pPr>
            <a:r>
              <a:rPr lang="en-US" altLang="zh-CN" sz="2799" dirty="0">
                <a:solidFill>
                  <a:srgbClr val="0000FF"/>
                </a:solidFill>
              </a:rPr>
              <a:t>Linux threads are kernel threads, so scheduling is based on threads, not processes.</a:t>
            </a:r>
          </a:p>
          <a:p>
            <a:pPr>
              <a:lnSpc>
                <a:spcPct val="100000"/>
              </a:lnSpc>
              <a:buFont typeface="Wingdings" panose="05000000000000000000" pitchFamily="2" charset="2"/>
              <a:buChar char="l"/>
            </a:pPr>
            <a:r>
              <a:rPr lang="en-US" altLang="zh-CN" sz="2799" dirty="0"/>
              <a:t>The common process/thread scheduling algorithms:</a:t>
            </a:r>
          </a:p>
          <a:p>
            <a:pPr lvl="1">
              <a:lnSpc>
                <a:spcPct val="100000"/>
              </a:lnSpc>
              <a:buFont typeface="Wingdings" panose="05000000000000000000" pitchFamily="2" charset="2"/>
              <a:buChar char="ü"/>
            </a:pPr>
            <a:r>
              <a:rPr lang="en-US" altLang="zh-CN" sz="2400" dirty="0"/>
              <a:t>First come first served</a:t>
            </a:r>
          </a:p>
          <a:p>
            <a:pPr lvl="1">
              <a:lnSpc>
                <a:spcPct val="100000"/>
              </a:lnSpc>
              <a:buFont typeface="Wingdings" panose="05000000000000000000" pitchFamily="2" charset="2"/>
              <a:buChar char="ü"/>
            </a:pPr>
            <a:r>
              <a:rPr lang="en-US" altLang="zh-CN" sz="2400" dirty="0"/>
              <a:t>Shortest job first</a:t>
            </a:r>
          </a:p>
          <a:p>
            <a:pPr lvl="1">
              <a:lnSpc>
                <a:spcPct val="100000"/>
              </a:lnSpc>
              <a:buFont typeface="Wingdings" panose="05000000000000000000" pitchFamily="2" charset="2"/>
              <a:buChar char="ü"/>
            </a:pPr>
            <a:r>
              <a:rPr lang="en-US" altLang="zh-CN" sz="2400" dirty="0"/>
              <a:t>Round Robin Scheduling</a:t>
            </a:r>
          </a:p>
          <a:p>
            <a:pPr lvl="1">
              <a:lnSpc>
                <a:spcPct val="100000"/>
              </a:lnSpc>
              <a:buFont typeface="Wingdings" panose="05000000000000000000" pitchFamily="2" charset="2"/>
              <a:buChar char="ü"/>
            </a:pPr>
            <a:r>
              <a:rPr lang="en-US" altLang="zh-CN" sz="2400" dirty="0"/>
              <a:t>Priority</a:t>
            </a:r>
            <a:r>
              <a:rPr lang="zh-CN" altLang="en-US" sz="2400" dirty="0"/>
              <a:t> </a:t>
            </a:r>
            <a:r>
              <a:rPr lang="en-US" altLang="zh-CN" sz="2400" dirty="0"/>
              <a:t>Scheduling</a:t>
            </a:r>
          </a:p>
          <a:p>
            <a:pPr lvl="1">
              <a:lnSpc>
                <a:spcPct val="100000"/>
              </a:lnSpc>
              <a:buFont typeface="Wingdings" panose="05000000000000000000" pitchFamily="2" charset="2"/>
              <a:buChar char="ü"/>
            </a:pPr>
            <a:r>
              <a:rPr lang="en-US" altLang="zh-CN" sz="2400" dirty="0"/>
              <a:t>…</a:t>
            </a:r>
          </a:p>
        </p:txBody>
      </p:sp>
    </p:spTree>
    <p:extLst>
      <p:ext uri="{BB962C8B-B14F-4D97-AF65-F5344CB8AC3E}">
        <p14:creationId xmlns:p14="http://schemas.microsoft.com/office/powerpoint/2010/main" val="191853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txBox="1">
            <a:spLocks noGrp="1" noChangeArrowheads="1"/>
          </p:cNvSpPr>
          <p:nvPr/>
        </p:nvSpPr>
        <p:spPr bwMode="auto">
          <a:xfrm>
            <a:off x="8559902" y="6489169"/>
            <a:ext cx="495214" cy="36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01B91365-1947-4291-B34A-AAC2AE2D180D}" type="slidenum">
              <a:rPr lang="zh-CN" altLang="en-US" sz="1400">
                <a:ea typeface="宋体" panose="02010600030101010101" pitchFamily="2" charset="-122"/>
              </a:rPr>
              <a:pPr algn="r" eaLnBrk="1" hangingPunct="1"/>
              <a:t>51</a:t>
            </a:fld>
            <a:endParaRPr lang="en-US" sz="1400">
              <a:ea typeface="宋体" panose="02010600030101010101" pitchFamily="2" charset="-122"/>
            </a:endParaRPr>
          </a:p>
        </p:txBody>
      </p:sp>
      <p:sp>
        <p:nvSpPr>
          <p:cNvPr id="95235" name="Rectangle 2"/>
          <p:cNvSpPr>
            <a:spLocks noGrp="1" noChangeArrowheads="1"/>
          </p:cNvSpPr>
          <p:nvPr>
            <p:ph type="title" idx="4294967295"/>
          </p:nvPr>
        </p:nvSpPr>
        <p:spPr>
          <a:xfrm>
            <a:off x="762772" y="122811"/>
            <a:ext cx="7886701" cy="1273418"/>
          </a:xfrm>
        </p:spPr>
        <p:txBody>
          <a:bodyPr>
            <a:normAutofit/>
          </a:bodyPr>
          <a:lstStyle/>
          <a:p>
            <a:pPr algn="ctr" eaLnBrk="1" hangingPunct="1"/>
            <a:r>
              <a:rPr lang="en-US" altLang="zh-CN" sz="3799" b="1" dirty="0">
                <a:ea typeface="宋体" panose="02010600030101010101" pitchFamily="2" charset="-122"/>
              </a:rPr>
              <a:t>Round Robin (RR) Scheduling</a:t>
            </a:r>
          </a:p>
        </p:txBody>
      </p:sp>
      <p:sp>
        <p:nvSpPr>
          <p:cNvPr id="95236" name="Rectangle 3"/>
          <p:cNvSpPr>
            <a:spLocks noGrp="1" noChangeArrowheads="1"/>
          </p:cNvSpPr>
          <p:nvPr>
            <p:ph type="body" idx="4294967295"/>
          </p:nvPr>
        </p:nvSpPr>
        <p:spPr>
          <a:xfrm>
            <a:off x="714253" y="1396229"/>
            <a:ext cx="7983739" cy="5230593"/>
          </a:xfrm>
        </p:spPr>
        <p:txBody>
          <a:bodyPr>
            <a:normAutofit/>
          </a:bodyPr>
          <a:lstStyle/>
          <a:p>
            <a:pPr eaLnBrk="1" hangingPunct="1">
              <a:buFont typeface="Wingdings" panose="05000000000000000000" pitchFamily="2" charset="2"/>
              <a:buChar char="l"/>
            </a:pPr>
            <a:r>
              <a:rPr lang="en-US" sz="2400" dirty="0">
                <a:ea typeface="宋体" panose="02010600030101010101" pitchFamily="2" charset="-122"/>
              </a:rPr>
              <a:t>Each process gets a small unit of CPU time (</a:t>
            </a:r>
            <a:r>
              <a:rPr lang="en-US" sz="2400" i="1" dirty="0">
                <a:ea typeface="宋体" panose="02010600030101010101" pitchFamily="2" charset="-122"/>
              </a:rPr>
              <a:t>time quantum</a:t>
            </a:r>
            <a:r>
              <a:rPr lang="en-US" sz="2400" dirty="0">
                <a:ea typeface="宋体" panose="02010600030101010101" pitchFamily="2" charset="-122"/>
              </a:rPr>
              <a:t>).  After this time has elapsed, the process is preempted and added to the end of the ready queue.</a:t>
            </a:r>
          </a:p>
          <a:p>
            <a:pPr eaLnBrk="1" hangingPunct="1">
              <a:buFont typeface="Wingdings" panose="05000000000000000000" pitchFamily="2" charset="2"/>
              <a:buChar char="l"/>
            </a:pPr>
            <a:endParaRPr lang="en-US" sz="2400" dirty="0">
              <a:ea typeface="宋体" panose="02010600030101010101" pitchFamily="2" charset="-122"/>
            </a:endParaRPr>
          </a:p>
          <a:p>
            <a:pPr eaLnBrk="1" hangingPunct="1">
              <a:buFont typeface="Wingdings" panose="05000000000000000000" pitchFamily="2" charset="2"/>
              <a:buChar char="l"/>
            </a:pPr>
            <a:endParaRPr lang="en-US" sz="2400" dirty="0">
              <a:ea typeface="宋体" panose="02010600030101010101" pitchFamily="2" charset="-122"/>
            </a:endParaRPr>
          </a:p>
          <a:p>
            <a:pPr eaLnBrk="1" hangingPunct="1">
              <a:buFont typeface="Wingdings" panose="05000000000000000000" pitchFamily="2" charset="2"/>
              <a:buChar char="l"/>
            </a:pPr>
            <a:endParaRPr lang="en-US" sz="2400" dirty="0">
              <a:ea typeface="宋体" panose="02010600030101010101" pitchFamily="2" charset="-122"/>
            </a:endParaRPr>
          </a:p>
          <a:p>
            <a:pPr eaLnBrk="1" hangingPunct="1">
              <a:buFont typeface="Wingdings" panose="05000000000000000000" pitchFamily="2" charset="2"/>
              <a:buChar char="l"/>
            </a:pPr>
            <a:r>
              <a:rPr lang="en-US" sz="2400" dirty="0">
                <a:ea typeface="宋体" panose="02010600030101010101" pitchFamily="2" charset="-122"/>
              </a:rPr>
              <a:t>If there are </a:t>
            </a:r>
            <a:r>
              <a:rPr lang="en-US" sz="2400" i="1" dirty="0">
                <a:ea typeface="宋体" panose="02010600030101010101" pitchFamily="2" charset="-122"/>
              </a:rPr>
              <a:t>n</a:t>
            </a:r>
            <a:r>
              <a:rPr lang="en-US" sz="2400" dirty="0">
                <a:ea typeface="宋体" panose="02010600030101010101" pitchFamily="2" charset="-122"/>
              </a:rPr>
              <a:t> processes in the ready queue and the time quantum is </a:t>
            </a:r>
            <a:r>
              <a:rPr lang="en-US" sz="2400" i="1" dirty="0">
                <a:ea typeface="宋体" panose="02010600030101010101" pitchFamily="2" charset="-122"/>
              </a:rPr>
              <a:t>q</a:t>
            </a:r>
            <a:r>
              <a:rPr lang="en-US" sz="2400" dirty="0">
                <a:ea typeface="宋体" panose="02010600030101010101" pitchFamily="2" charset="-122"/>
              </a:rPr>
              <a:t>, then each process gets 1/</a:t>
            </a:r>
            <a:r>
              <a:rPr lang="en-US" sz="2400" i="1" dirty="0">
                <a:ea typeface="宋体" panose="02010600030101010101" pitchFamily="2" charset="-122"/>
              </a:rPr>
              <a:t>n</a:t>
            </a:r>
            <a:r>
              <a:rPr lang="en-US" sz="2400" dirty="0">
                <a:ea typeface="宋体" panose="02010600030101010101" pitchFamily="2" charset="-122"/>
              </a:rPr>
              <a:t> of the CPU time.  No process waits more than (</a:t>
            </a:r>
            <a:r>
              <a:rPr lang="en-US" sz="2400" i="1" dirty="0">
                <a:ea typeface="宋体" panose="02010600030101010101" pitchFamily="2" charset="-122"/>
              </a:rPr>
              <a:t>n</a:t>
            </a:r>
            <a:r>
              <a:rPr lang="en-US" sz="2400" dirty="0">
                <a:ea typeface="宋体" panose="02010600030101010101" pitchFamily="2" charset="-122"/>
              </a:rPr>
              <a:t>-1)</a:t>
            </a:r>
            <a:r>
              <a:rPr lang="en-US" sz="2400" i="1" dirty="0">
                <a:ea typeface="宋体" panose="02010600030101010101" pitchFamily="2" charset="-122"/>
              </a:rPr>
              <a:t>q </a:t>
            </a:r>
            <a:r>
              <a:rPr lang="en-US" sz="2400" dirty="0">
                <a:ea typeface="宋体" panose="02010600030101010101" pitchFamily="2" charset="-122"/>
              </a:rPr>
              <a:t>time units.</a:t>
            </a:r>
          </a:p>
          <a:p>
            <a:pPr eaLnBrk="1" hangingPunct="1">
              <a:buFont typeface="Wingdings" panose="05000000000000000000" pitchFamily="2" charset="2"/>
              <a:buChar char="l"/>
            </a:pPr>
            <a:r>
              <a:rPr lang="en-US" sz="2400" dirty="0">
                <a:ea typeface="宋体" panose="02010600030101010101" pitchFamily="2" charset="-122"/>
              </a:rPr>
              <a:t>Performance</a:t>
            </a:r>
          </a:p>
          <a:p>
            <a:pPr lvl="1" eaLnBrk="1" hangingPunct="1">
              <a:buFont typeface="Wingdings" panose="05000000000000000000" pitchFamily="2" charset="2"/>
              <a:buChar char="l"/>
            </a:pPr>
            <a:r>
              <a:rPr lang="en-US" i="1" dirty="0">
                <a:latin typeface="Times New Roman" panose="02020603050405020304" pitchFamily="18" charset="0"/>
                <a:ea typeface="宋体" panose="02010600030101010101" pitchFamily="2" charset="-122"/>
                <a:cs typeface="Times New Roman" panose="02020603050405020304" pitchFamily="18" charset="0"/>
              </a:rPr>
              <a:t>q</a:t>
            </a:r>
            <a:r>
              <a:rPr lang="en-US" dirty="0">
                <a:latin typeface="Times New Roman" panose="02020603050405020304" pitchFamily="18" charset="0"/>
                <a:ea typeface="宋体" panose="02010600030101010101" pitchFamily="2" charset="-122"/>
                <a:cs typeface="Times New Roman" panose="02020603050405020304" pitchFamily="18" charset="0"/>
              </a:rPr>
              <a:t> large </a:t>
            </a:r>
            <a:r>
              <a:rPr 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FIFO</a:t>
            </a:r>
          </a:p>
          <a:p>
            <a:pPr lvl="1" eaLnBrk="1" hangingPunct="1">
              <a:buFont typeface="Wingdings" panose="05000000000000000000" pitchFamily="2" charset="2"/>
              <a:buChar char="l"/>
            </a:pPr>
            <a:r>
              <a:rPr lang="en-US"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q </a:t>
            </a:r>
            <a:r>
              <a:rPr 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small  </a:t>
            </a:r>
            <a:r>
              <a:rPr lang="en-US"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q </a:t>
            </a:r>
            <a:r>
              <a:rPr 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must be large with respect to context switch, otherwise overhead is too high.</a:t>
            </a:r>
          </a:p>
        </p:txBody>
      </p:sp>
      <p:pic>
        <p:nvPicPr>
          <p:cNvPr id="5" name="Picture 5" descr="2-41">
            <a:extLst>
              <a:ext uri="{FF2B5EF4-FFF2-40B4-BE49-F238E27FC236}">
                <a16:creationId xmlns:a16="http://schemas.microsoft.com/office/drawing/2014/main" id="{1A4A3E72-B094-4493-9060-C178B4A31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235" y="2534380"/>
            <a:ext cx="6631443" cy="1273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263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p:cNvSpPr txBox="1">
            <a:spLocks noGrp="1" noChangeArrowheads="1"/>
          </p:cNvSpPr>
          <p:nvPr/>
        </p:nvSpPr>
        <p:spPr bwMode="auto">
          <a:xfrm>
            <a:off x="8559902" y="6489169"/>
            <a:ext cx="495214" cy="36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81DCB2CD-DFC6-49DC-A75F-B536A60D3760}" type="slidenum">
              <a:rPr lang="zh-CN" altLang="en-US" sz="1400">
                <a:ea typeface="宋体" panose="02010600030101010101" pitchFamily="2" charset="-122"/>
              </a:rPr>
              <a:pPr algn="r" eaLnBrk="1" hangingPunct="1"/>
              <a:t>52</a:t>
            </a:fld>
            <a:endParaRPr lang="en-US" sz="1400">
              <a:ea typeface="宋体" panose="02010600030101010101" pitchFamily="2" charset="-122"/>
            </a:endParaRPr>
          </a:p>
        </p:txBody>
      </p:sp>
      <p:sp>
        <p:nvSpPr>
          <p:cNvPr id="97283" name="Rectangle 2"/>
          <p:cNvSpPr>
            <a:spLocks noGrp="1" noChangeArrowheads="1"/>
          </p:cNvSpPr>
          <p:nvPr>
            <p:ph type="title" idx="4294967295"/>
          </p:nvPr>
        </p:nvSpPr>
        <p:spPr>
          <a:xfrm>
            <a:off x="794" y="127573"/>
            <a:ext cx="9144000" cy="960806"/>
          </a:xfrm>
        </p:spPr>
        <p:txBody>
          <a:bodyPr/>
          <a:lstStyle/>
          <a:p>
            <a:pPr algn="ctr" eaLnBrk="1" hangingPunct="1"/>
            <a:r>
              <a:rPr lang="en-US" altLang="zh-CN" sz="3599" b="1" dirty="0">
                <a:ea typeface="宋体" panose="02010600030101010101" pitchFamily="2" charset="-122"/>
              </a:rPr>
              <a:t>Example of RR with Time Quantum = 20</a:t>
            </a:r>
          </a:p>
        </p:txBody>
      </p:sp>
      <p:sp>
        <p:nvSpPr>
          <p:cNvPr id="97284" name="Rectangle 3"/>
          <p:cNvSpPr>
            <a:spLocks noGrp="1" noChangeArrowheads="1"/>
          </p:cNvSpPr>
          <p:nvPr>
            <p:ph type="body" idx="4294967295"/>
          </p:nvPr>
        </p:nvSpPr>
        <p:spPr>
          <a:xfrm>
            <a:off x="407918" y="1152921"/>
            <a:ext cx="8196427" cy="5155305"/>
          </a:xfrm>
        </p:spPr>
        <p:txBody>
          <a:bodyPr/>
          <a:lstStyle/>
          <a:p>
            <a:pPr>
              <a:buNone/>
              <a:tabLst>
                <a:tab pos="2222056" algn="ctr"/>
                <a:tab pos="3996526" algn="ctr"/>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u="sng" dirty="0">
                <a:ea typeface="宋体" panose="02010600030101010101" pitchFamily="2" charset="-122"/>
              </a:rPr>
              <a:t>Process</a:t>
            </a:r>
            <a:r>
              <a:rPr lang="zh-CN" altLang="en-US" sz="2400" dirty="0">
                <a:ea typeface="宋体" panose="02010600030101010101" pitchFamily="2" charset="-122"/>
              </a:rPr>
              <a:t>	</a:t>
            </a:r>
            <a:r>
              <a:rPr lang="zh-CN" altLang="en-US" sz="2400" u="sng" dirty="0">
                <a:ea typeface="宋体" panose="02010600030101010101" pitchFamily="2" charset="-122"/>
              </a:rPr>
              <a:t>Burst Time</a:t>
            </a:r>
          </a:p>
          <a:p>
            <a:pPr>
              <a:buNone/>
              <a:tabLst>
                <a:tab pos="2222056" algn="ctr"/>
                <a:tab pos="3996526" algn="ctr"/>
              </a:tabLst>
            </a:pPr>
            <a:r>
              <a:rPr lang="zh-CN" altLang="en-US" sz="2400" i="1" dirty="0">
                <a:ea typeface="宋体" panose="02010600030101010101" pitchFamily="2" charset="-122"/>
              </a:rPr>
              <a:t>		P</a:t>
            </a:r>
            <a:r>
              <a:rPr lang="zh-CN" altLang="en-US" sz="2400" i="1" baseline="-25000" dirty="0">
                <a:ea typeface="宋体" panose="02010600030101010101" pitchFamily="2" charset="-122"/>
              </a:rPr>
              <a:t>1	</a:t>
            </a:r>
            <a:r>
              <a:rPr lang="zh-CN" altLang="en-US" sz="2400" dirty="0">
                <a:ea typeface="宋体" panose="02010600030101010101" pitchFamily="2" charset="-122"/>
              </a:rPr>
              <a:t>53</a:t>
            </a:r>
          </a:p>
          <a:p>
            <a:pPr>
              <a:buNone/>
              <a:tabLst>
                <a:tab pos="2222056" algn="ctr"/>
                <a:tab pos="3996526"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2	 </a:t>
            </a:r>
            <a:r>
              <a:rPr lang="zh-CN" altLang="en-US" sz="2400" dirty="0">
                <a:ea typeface="宋体" panose="02010600030101010101" pitchFamily="2" charset="-122"/>
              </a:rPr>
              <a:t>17</a:t>
            </a:r>
          </a:p>
          <a:p>
            <a:pPr>
              <a:buNone/>
              <a:tabLst>
                <a:tab pos="2222056" algn="ctr"/>
                <a:tab pos="3996526"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3	</a:t>
            </a:r>
            <a:r>
              <a:rPr lang="zh-CN" altLang="en-US" sz="2400" dirty="0">
                <a:ea typeface="宋体" panose="02010600030101010101" pitchFamily="2" charset="-122"/>
              </a:rPr>
              <a:t>68</a:t>
            </a:r>
          </a:p>
          <a:p>
            <a:pPr>
              <a:buNone/>
              <a:tabLst>
                <a:tab pos="2222056" algn="ctr"/>
                <a:tab pos="3996526"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4	 </a:t>
            </a:r>
            <a:r>
              <a:rPr lang="zh-CN" altLang="en-US" sz="2400" dirty="0">
                <a:ea typeface="宋体" panose="02010600030101010101" pitchFamily="2" charset="-122"/>
              </a:rPr>
              <a:t>24</a:t>
            </a:r>
          </a:p>
          <a:p>
            <a:pPr>
              <a:buFont typeface="Wingdings" panose="05000000000000000000" pitchFamily="2" charset="2"/>
              <a:buChar char="l"/>
              <a:tabLst>
                <a:tab pos="2222056" algn="ctr"/>
                <a:tab pos="3996526" algn="ctr"/>
              </a:tabLst>
            </a:pPr>
            <a:r>
              <a:rPr lang="zh-CN" altLang="en-US" sz="2400" dirty="0">
                <a:ea typeface="宋体" panose="02010600030101010101" pitchFamily="2" charset="-122"/>
              </a:rPr>
              <a:t>The Gantt chart is: </a:t>
            </a:r>
            <a:br>
              <a:rPr lang="zh-CN" altLang="en-US" sz="2400" dirty="0">
                <a:ea typeface="宋体" panose="02010600030101010101" pitchFamily="2" charset="-122"/>
              </a:rPr>
            </a:br>
            <a:br>
              <a:rPr lang="zh-CN" altLang="en-US" sz="2400" dirty="0">
                <a:ea typeface="宋体" panose="02010600030101010101" pitchFamily="2" charset="-122"/>
              </a:rPr>
            </a:br>
            <a:br>
              <a:rPr lang="zh-CN" altLang="en-US" sz="2400" dirty="0">
                <a:ea typeface="宋体" panose="02010600030101010101" pitchFamily="2" charset="-122"/>
              </a:rPr>
            </a:br>
            <a:endParaRPr lang="zh-CN" altLang="en-US" sz="2400" dirty="0">
              <a:ea typeface="宋体" panose="02010600030101010101" pitchFamily="2" charset="-122"/>
            </a:endParaRPr>
          </a:p>
          <a:p>
            <a:pPr>
              <a:tabLst>
                <a:tab pos="2222056" algn="ctr"/>
                <a:tab pos="3996526" algn="ctr"/>
              </a:tabLst>
            </a:pPr>
            <a:endParaRPr lang="zh-CN" altLang="en-US" sz="2400" dirty="0">
              <a:ea typeface="宋体" panose="02010600030101010101" pitchFamily="2" charset="-122"/>
            </a:endParaRPr>
          </a:p>
          <a:p>
            <a:pPr>
              <a:buFont typeface="Wingdings" panose="05000000000000000000" pitchFamily="2" charset="2"/>
              <a:buChar char="l"/>
              <a:tabLst>
                <a:tab pos="2222056" algn="ctr"/>
                <a:tab pos="3996526" algn="ctr"/>
              </a:tabLst>
            </a:pPr>
            <a:r>
              <a:rPr lang="zh-CN" altLang="en-US" sz="2400" dirty="0">
                <a:ea typeface="宋体" panose="02010600030101010101" pitchFamily="2" charset="-122"/>
              </a:rPr>
              <a:t>Typically, higher average turnaround than SJF, but better </a:t>
            </a:r>
            <a:r>
              <a:rPr lang="zh-CN" altLang="en-US" sz="2400" i="1" dirty="0">
                <a:ea typeface="宋体" panose="02010600030101010101" pitchFamily="2" charset="-122"/>
              </a:rPr>
              <a:t>response</a:t>
            </a:r>
            <a:r>
              <a:rPr lang="zh-CN" altLang="en-US" sz="2400" dirty="0">
                <a:ea typeface="宋体" panose="02010600030101010101" pitchFamily="2" charset="-122"/>
              </a:rPr>
              <a:t>.</a:t>
            </a:r>
          </a:p>
        </p:txBody>
      </p:sp>
      <p:grpSp>
        <p:nvGrpSpPr>
          <p:cNvPr id="97285" name="Group 5"/>
          <p:cNvGrpSpPr>
            <a:grpSpLocks/>
          </p:cNvGrpSpPr>
          <p:nvPr/>
        </p:nvGrpSpPr>
        <p:grpSpPr bwMode="auto">
          <a:xfrm>
            <a:off x="1414217" y="4236159"/>
            <a:ext cx="6050500" cy="976144"/>
            <a:chOff x="0" y="0"/>
            <a:chExt cx="3812" cy="615"/>
          </a:xfrm>
        </p:grpSpPr>
        <p:grpSp>
          <p:nvGrpSpPr>
            <p:cNvPr id="97286" name="Group 6"/>
            <p:cNvGrpSpPr>
              <a:grpSpLocks/>
            </p:cNvGrpSpPr>
            <p:nvPr/>
          </p:nvGrpSpPr>
          <p:grpSpPr bwMode="auto">
            <a:xfrm>
              <a:off x="96" y="0"/>
              <a:ext cx="3552" cy="384"/>
              <a:chOff x="0" y="0"/>
              <a:chExt cx="2880" cy="288"/>
            </a:xfrm>
          </p:grpSpPr>
          <p:sp>
            <p:nvSpPr>
              <p:cNvPr id="97287" name="Rectangle 6"/>
              <p:cNvSpPr>
                <a:spLocks noChangeArrowheads="1"/>
              </p:cNvSpPr>
              <p:nvPr/>
            </p:nvSpPr>
            <p:spPr bwMode="auto">
              <a:xfrm>
                <a:off x="0"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1</a:t>
                </a:r>
                <a:endParaRPr lang="en-US" sz="1800">
                  <a:latin typeface="Helvetica" panose="020B0604020202020204" pitchFamily="34" charset="0"/>
                  <a:ea typeface="宋体" panose="02010600030101010101" pitchFamily="2" charset="-122"/>
                </a:endParaRPr>
              </a:p>
            </p:txBody>
          </p:sp>
          <p:sp>
            <p:nvSpPr>
              <p:cNvPr id="97288" name="Rectangle 7"/>
              <p:cNvSpPr>
                <a:spLocks noChangeArrowheads="1"/>
              </p:cNvSpPr>
              <p:nvPr/>
            </p:nvSpPr>
            <p:spPr bwMode="auto">
              <a:xfrm>
                <a:off x="288"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2</a:t>
                </a:r>
              </a:p>
            </p:txBody>
          </p:sp>
          <p:sp>
            <p:nvSpPr>
              <p:cNvPr id="97289" name="Rectangle 8"/>
              <p:cNvSpPr>
                <a:spLocks noChangeArrowheads="1"/>
              </p:cNvSpPr>
              <p:nvPr/>
            </p:nvSpPr>
            <p:spPr bwMode="auto">
              <a:xfrm>
                <a:off x="576"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3</a:t>
                </a:r>
              </a:p>
            </p:txBody>
          </p:sp>
          <p:sp>
            <p:nvSpPr>
              <p:cNvPr id="97290" name="Rectangle 9"/>
              <p:cNvSpPr>
                <a:spLocks noChangeArrowheads="1"/>
              </p:cNvSpPr>
              <p:nvPr/>
            </p:nvSpPr>
            <p:spPr bwMode="auto">
              <a:xfrm>
                <a:off x="864"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4</a:t>
                </a:r>
              </a:p>
            </p:txBody>
          </p:sp>
          <p:sp>
            <p:nvSpPr>
              <p:cNvPr id="97291" name="Rectangle 10"/>
              <p:cNvSpPr>
                <a:spLocks noChangeArrowheads="1"/>
              </p:cNvSpPr>
              <p:nvPr/>
            </p:nvSpPr>
            <p:spPr bwMode="auto">
              <a:xfrm>
                <a:off x="1152"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1</a:t>
                </a:r>
              </a:p>
            </p:txBody>
          </p:sp>
          <p:sp>
            <p:nvSpPr>
              <p:cNvPr id="97292" name="Rectangle 11"/>
              <p:cNvSpPr>
                <a:spLocks noChangeArrowheads="1"/>
              </p:cNvSpPr>
              <p:nvPr/>
            </p:nvSpPr>
            <p:spPr bwMode="auto">
              <a:xfrm>
                <a:off x="1440"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dirty="0">
                    <a:latin typeface="Helvetica" panose="020B0604020202020204" pitchFamily="34" charset="0"/>
                    <a:ea typeface="宋体" panose="02010600030101010101" pitchFamily="2" charset="-122"/>
                  </a:rPr>
                  <a:t>P</a:t>
                </a:r>
                <a:r>
                  <a:rPr lang="en-US" sz="1800" baseline="-25000" dirty="0">
                    <a:latin typeface="Helvetica" panose="020B0604020202020204" pitchFamily="34" charset="0"/>
                    <a:ea typeface="宋体" panose="02010600030101010101" pitchFamily="2" charset="-122"/>
                  </a:rPr>
                  <a:t>3</a:t>
                </a:r>
              </a:p>
            </p:txBody>
          </p:sp>
          <p:sp>
            <p:nvSpPr>
              <p:cNvPr id="97293" name="Rectangle 12"/>
              <p:cNvSpPr>
                <a:spLocks noChangeArrowheads="1"/>
              </p:cNvSpPr>
              <p:nvPr/>
            </p:nvSpPr>
            <p:spPr bwMode="auto">
              <a:xfrm>
                <a:off x="1728"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4</a:t>
                </a:r>
              </a:p>
            </p:txBody>
          </p:sp>
          <p:sp>
            <p:nvSpPr>
              <p:cNvPr id="97294" name="Rectangle 13"/>
              <p:cNvSpPr>
                <a:spLocks noChangeArrowheads="1"/>
              </p:cNvSpPr>
              <p:nvPr/>
            </p:nvSpPr>
            <p:spPr bwMode="auto">
              <a:xfrm>
                <a:off x="2016"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1</a:t>
                </a:r>
              </a:p>
            </p:txBody>
          </p:sp>
          <p:sp>
            <p:nvSpPr>
              <p:cNvPr id="97295" name="Rectangle 14"/>
              <p:cNvSpPr>
                <a:spLocks noChangeArrowheads="1"/>
              </p:cNvSpPr>
              <p:nvPr/>
            </p:nvSpPr>
            <p:spPr bwMode="auto">
              <a:xfrm>
                <a:off x="2304"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3</a:t>
                </a:r>
              </a:p>
            </p:txBody>
          </p:sp>
          <p:sp>
            <p:nvSpPr>
              <p:cNvPr id="97296" name="Rectangle 15"/>
              <p:cNvSpPr>
                <a:spLocks noChangeArrowheads="1"/>
              </p:cNvSpPr>
              <p:nvPr/>
            </p:nvSpPr>
            <p:spPr bwMode="auto">
              <a:xfrm>
                <a:off x="2592"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3</a:t>
                </a:r>
              </a:p>
            </p:txBody>
          </p:sp>
        </p:grpSp>
        <p:sp>
          <p:nvSpPr>
            <p:cNvPr id="97297" name="Text Box 16"/>
            <p:cNvSpPr txBox="1">
              <a:spLocks noChangeArrowheads="1"/>
            </p:cNvSpPr>
            <p:nvPr/>
          </p:nvSpPr>
          <p:spPr bwMode="auto">
            <a:xfrm>
              <a:off x="0" y="38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0</a:t>
              </a:r>
            </a:p>
          </p:txBody>
        </p:sp>
        <p:sp>
          <p:nvSpPr>
            <p:cNvPr id="97298" name="Text Box 17"/>
            <p:cNvSpPr txBox="1">
              <a:spLocks noChangeArrowheads="1"/>
            </p:cNvSpPr>
            <p:nvPr/>
          </p:nvSpPr>
          <p:spPr bwMode="auto">
            <a:xfrm>
              <a:off x="296"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20</a:t>
              </a:r>
            </a:p>
          </p:txBody>
        </p:sp>
        <p:sp>
          <p:nvSpPr>
            <p:cNvPr id="97299" name="Text Box 18"/>
            <p:cNvSpPr txBox="1">
              <a:spLocks noChangeArrowheads="1"/>
            </p:cNvSpPr>
            <p:nvPr/>
          </p:nvSpPr>
          <p:spPr bwMode="auto">
            <a:xfrm>
              <a:off x="632"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37</a:t>
              </a:r>
            </a:p>
          </p:txBody>
        </p:sp>
        <p:sp>
          <p:nvSpPr>
            <p:cNvPr id="97300" name="Text Box 19"/>
            <p:cNvSpPr txBox="1">
              <a:spLocks noChangeArrowheads="1"/>
            </p:cNvSpPr>
            <p:nvPr/>
          </p:nvSpPr>
          <p:spPr bwMode="auto">
            <a:xfrm>
              <a:off x="1012"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57</a:t>
              </a:r>
            </a:p>
          </p:txBody>
        </p:sp>
        <p:sp>
          <p:nvSpPr>
            <p:cNvPr id="97301" name="Text Box 20"/>
            <p:cNvSpPr txBox="1">
              <a:spLocks noChangeArrowheads="1"/>
            </p:cNvSpPr>
            <p:nvPr/>
          </p:nvSpPr>
          <p:spPr bwMode="auto">
            <a:xfrm>
              <a:off x="1400"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77</a:t>
              </a:r>
            </a:p>
          </p:txBody>
        </p:sp>
        <p:sp>
          <p:nvSpPr>
            <p:cNvPr id="97302" name="Text Box 21"/>
            <p:cNvSpPr txBox="1">
              <a:spLocks noChangeArrowheads="1"/>
            </p:cNvSpPr>
            <p:nvPr/>
          </p:nvSpPr>
          <p:spPr bwMode="auto">
            <a:xfrm>
              <a:off x="1736"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97</a:t>
              </a:r>
            </a:p>
          </p:txBody>
        </p:sp>
        <p:sp>
          <p:nvSpPr>
            <p:cNvPr id="97303" name="Text Box 22"/>
            <p:cNvSpPr txBox="1">
              <a:spLocks noChangeArrowheads="1"/>
            </p:cNvSpPr>
            <p:nvPr/>
          </p:nvSpPr>
          <p:spPr bwMode="auto">
            <a:xfrm>
              <a:off x="2032"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117</a:t>
              </a:r>
            </a:p>
          </p:txBody>
        </p:sp>
        <p:sp>
          <p:nvSpPr>
            <p:cNvPr id="97304" name="Text Box 23"/>
            <p:cNvSpPr txBox="1">
              <a:spLocks noChangeArrowheads="1"/>
            </p:cNvSpPr>
            <p:nvPr/>
          </p:nvSpPr>
          <p:spPr bwMode="auto">
            <a:xfrm>
              <a:off x="2416"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121</a:t>
              </a:r>
            </a:p>
          </p:txBody>
        </p:sp>
        <p:sp>
          <p:nvSpPr>
            <p:cNvPr id="97305" name="Text Box 24"/>
            <p:cNvSpPr txBox="1">
              <a:spLocks noChangeArrowheads="1"/>
            </p:cNvSpPr>
            <p:nvPr/>
          </p:nvSpPr>
          <p:spPr bwMode="auto">
            <a:xfrm>
              <a:off x="2752"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134</a:t>
              </a:r>
            </a:p>
          </p:txBody>
        </p:sp>
        <p:sp>
          <p:nvSpPr>
            <p:cNvPr id="97306" name="Text Box 25"/>
            <p:cNvSpPr txBox="1">
              <a:spLocks noChangeArrowheads="1"/>
            </p:cNvSpPr>
            <p:nvPr/>
          </p:nvSpPr>
          <p:spPr bwMode="auto">
            <a:xfrm>
              <a:off x="3120"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154</a:t>
              </a:r>
            </a:p>
          </p:txBody>
        </p:sp>
        <p:sp>
          <p:nvSpPr>
            <p:cNvPr id="97307" name="Text Box 26"/>
            <p:cNvSpPr txBox="1">
              <a:spLocks noChangeArrowheads="1"/>
            </p:cNvSpPr>
            <p:nvPr/>
          </p:nvSpPr>
          <p:spPr bwMode="auto">
            <a:xfrm>
              <a:off x="3456"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162</a:t>
              </a:r>
            </a:p>
          </p:txBody>
        </p:sp>
      </p:grpSp>
    </p:spTree>
    <p:extLst>
      <p:ext uri="{BB962C8B-B14F-4D97-AF65-F5344CB8AC3E}">
        <p14:creationId xmlns:p14="http://schemas.microsoft.com/office/powerpoint/2010/main" val="248867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D1E10A2-930E-4D17-A910-D552187DCD64}" type="slidenum">
              <a:rPr lang="zh-CN" altLang="en-US" sz="1400">
                <a:solidFill>
                  <a:prstClr val="black"/>
                </a:solidFill>
                <a:cs typeface="Times New Roman" panose="02020603050405020304" pitchFamily="18" charset="0"/>
              </a:rPr>
              <a:pPr eaLnBrk="1" hangingPunct="1"/>
              <a:t>53</a:t>
            </a:fld>
            <a:endParaRPr lang="en-US" altLang="zh-CN" sz="1400">
              <a:solidFill>
                <a:prstClr val="black"/>
              </a:solidFill>
              <a:cs typeface="Times New Roman" panose="02020603050405020304" pitchFamily="18" charset="0"/>
            </a:endParaRPr>
          </a:p>
        </p:txBody>
      </p:sp>
      <p:sp>
        <p:nvSpPr>
          <p:cNvPr id="18435" name="Rectangle 2"/>
          <p:cNvSpPr>
            <a:spLocks noGrp="1" noChangeArrowheads="1"/>
          </p:cNvSpPr>
          <p:nvPr>
            <p:ph type="title"/>
          </p:nvPr>
        </p:nvSpPr>
        <p:spPr>
          <a:xfrm>
            <a:off x="629445" y="137098"/>
            <a:ext cx="7886701" cy="1120581"/>
          </a:xfrm>
        </p:spPr>
        <p:txBody>
          <a:bodyPr>
            <a:normAutofit/>
          </a:bodyPr>
          <a:lstStyle/>
          <a:p>
            <a:pPr algn="ctr"/>
            <a:r>
              <a:rPr lang="en-US" altLang="zh-CN" sz="3800" b="1" dirty="0"/>
              <a:t>Scheduling in Linux: </a:t>
            </a:r>
            <a:r>
              <a:rPr lang="en-US" altLang="zh-CN" sz="3799" b="1" dirty="0"/>
              <a:t>O(1) Scheduler</a:t>
            </a:r>
          </a:p>
        </p:txBody>
      </p:sp>
      <p:pic>
        <p:nvPicPr>
          <p:cNvPr id="3" name="图片 2">
            <a:extLst>
              <a:ext uri="{FF2B5EF4-FFF2-40B4-BE49-F238E27FC236}">
                <a16:creationId xmlns:a16="http://schemas.microsoft.com/office/drawing/2014/main" id="{1F02BCC0-8562-4394-8B58-B2D892019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899" y="3425032"/>
            <a:ext cx="4020173" cy="3323266"/>
          </a:xfrm>
          <a:prstGeom prst="rect">
            <a:avLst/>
          </a:prstGeom>
        </p:spPr>
      </p:pic>
      <p:sp>
        <p:nvSpPr>
          <p:cNvPr id="8" name="Rectangle 3">
            <a:extLst>
              <a:ext uri="{FF2B5EF4-FFF2-40B4-BE49-F238E27FC236}">
                <a16:creationId xmlns:a16="http://schemas.microsoft.com/office/drawing/2014/main" id="{D796B2CF-3AEE-49B6-A85D-8DF570C95342}"/>
              </a:ext>
            </a:extLst>
          </p:cNvPr>
          <p:cNvSpPr txBox="1">
            <a:spLocks noChangeArrowheads="1"/>
          </p:cNvSpPr>
          <p:nvPr/>
        </p:nvSpPr>
        <p:spPr>
          <a:xfrm>
            <a:off x="629445" y="1249741"/>
            <a:ext cx="7886701" cy="4350583"/>
          </a:xfrm>
          <a:prstGeom prst="rect">
            <a:avLst/>
          </a:prstGeom>
        </p:spPr>
        <p:txBody>
          <a:bodyPr vert="horz" lIns="91424" tIns="45712" rIns="91424" bIns="45712"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en-US" altLang="zh-CN" sz="2800" dirty="0"/>
              <a:t>Two kinds of queues: Active, Expired</a:t>
            </a:r>
          </a:p>
          <a:p>
            <a:pPr>
              <a:buFont typeface="Wingdings" panose="05000000000000000000" pitchFamily="2" charset="2"/>
              <a:buChar char="l"/>
            </a:pPr>
            <a:r>
              <a:rPr lang="en-US" altLang="zh-CN" sz="2800" dirty="0"/>
              <a:t>O(1) time complexity: select a task from the active queue with the highest priority. If the task’s time quantum expires, it is moved to the expired list.</a:t>
            </a:r>
          </a:p>
          <a:p>
            <a:pPr>
              <a:buFont typeface="Wingdings" panose="05000000000000000000" pitchFamily="2" charset="2"/>
              <a:buChar char="l"/>
            </a:pPr>
            <a:r>
              <a:rPr lang="en-US" altLang="zh-CN" sz="2800" dirty="0"/>
              <a:t>Higher priority task has larger time quantum.</a:t>
            </a:r>
          </a:p>
          <a:p>
            <a:pPr marL="0" indent="0">
              <a:buNone/>
            </a:pPr>
            <a:endParaRPr lang="en-US" altLang="zh-CN" sz="2000" dirty="0">
              <a:ea typeface="宋体" panose="02010600030101010101" pitchFamily="2" charset="-122"/>
            </a:endParaRPr>
          </a:p>
        </p:txBody>
      </p:sp>
    </p:spTree>
    <p:extLst>
      <p:ext uri="{BB962C8B-B14F-4D97-AF65-F5344CB8AC3E}">
        <p14:creationId xmlns:p14="http://schemas.microsoft.com/office/powerpoint/2010/main" val="118474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yVideo_1(1).">
            <a:hlinkClick r:id="" action="ppaction://media"/>
            <a:extLst>
              <a:ext uri="{FF2B5EF4-FFF2-40B4-BE49-F238E27FC236}">
                <a16:creationId xmlns:a16="http://schemas.microsoft.com/office/drawing/2014/main" id="{73A8BA15-6130-407C-AE68-25E8E8810F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678" y="98697"/>
            <a:ext cx="8880231" cy="6660606"/>
          </a:xfrm>
          <a:prstGeom prst="rect">
            <a:avLst/>
          </a:prstGeom>
        </p:spPr>
      </p:pic>
    </p:spTree>
    <p:extLst>
      <p:ext uri="{BB962C8B-B14F-4D97-AF65-F5344CB8AC3E}">
        <p14:creationId xmlns:p14="http://schemas.microsoft.com/office/powerpoint/2010/main" val="317850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82F85A6-88D5-42A3-B41F-050E3DF641CC}" type="slidenum">
              <a:rPr lang="zh-CN" altLang="en-US" sz="1400">
                <a:solidFill>
                  <a:prstClr val="black"/>
                </a:solidFill>
              </a:rPr>
              <a:pPr eaLnBrk="1" hangingPunct="1"/>
              <a:t>55</a:t>
            </a:fld>
            <a:endParaRPr lang="en-US" altLang="zh-CN" sz="1400">
              <a:solidFill>
                <a:prstClr val="black"/>
              </a:solidFill>
            </a:endParaRPr>
          </a:p>
        </p:txBody>
      </p:sp>
      <p:sp>
        <p:nvSpPr>
          <p:cNvPr id="21507" name="Rectangle 2"/>
          <p:cNvSpPr>
            <a:spLocks noGrp="1" noChangeArrowheads="1"/>
          </p:cNvSpPr>
          <p:nvPr>
            <p:ph type="title"/>
          </p:nvPr>
        </p:nvSpPr>
        <p:spPr>
          <a:xfrm>
            <a:off x="794" y="137097"/>
            <a:ext cx="9144000" cy="1004061"/>
          </a:xfrm>
        </p:spPr>
        <p:txBody>
          <a:bodyPr>
            <a:normAutofit/>
          </a:bodyPr>
          <a:lstStyle/>
          <a:p>
            <a:pPr algn="ctr"/>
            <a:r>
              <a:rPr lang="en-US" altLang="zh-CN" sz="3799" b="1" dirty="0">
                <a:ea typeface="宋体" panose="02010600030101010101" pitchFamily="2" charset="-122"/>
              </a:rPr>
              <a:t>Memory Management in Linux</a:t>
            </a:r>
            <a:endParaRPr lang="zh-CN" altLang="en-US" sz="3799" b="1" dirty="0"/>
          </a:p>
        </p:txBody>
      </p:sp>
      <p:sp>
        <p:nvSpPr>
          <p:cNvPr id="21508" name="Rectangle 3"/>
          <p:cNvSpPr>
            <a:spLocks noGrp="1" noChangeArrowheads="1"/>
          </p:cNvSpPr>
          <p:nvPr>
            <p:ph type="body" idx="1"/>
          </p:nvPr>
        </p:nvSpPr>
        <p:spPr>
          <a:xfrm>
            <a:off x="458369" y="1258088"/>
            <a:ext cx="8268351" cy="1725966"/>
          </a:xfrm>
        </p:spPr>
        <p:txBody>
          <a:bodyPr>
            <a:noAutofit/>
          </a:bodyPr>
          <a:lstStyle/>
          <a:p>
            <a:pPr>
              <a:buFont typeface="Wingdings" panose="05000000000000000000" pitchFamily="2" charset="2"/>
              <a:buChar char="l"/>
            </a:pPr>
            <a:r>
              <a:rPr lang="en-US" altLang="zh-CN" sz="2799" dirty="0"/>
              <a:t>Virtual Memory (VM):</a:t>
            </a:r>
          </a:p>
          <a:p>
            <a:pPr lvl="1">
              <a:buFont typeface="Wingdings" panose="05000000000000000000" pitchFamily="2" charset="2"/>
              <a:buChar char="ü"/>
            </a:pPr>
            <a:r>
              <a:rPr lang="en-US" altLang="zh-CN" sz="2100" dirty="0"/>
              <a:t>Allow multiple processes share the physical memory;</a:t>
            </a:r>
          </a:p>
          <a:p>
            <a:pPr lvl="1">
              <a:buFont typeface="Wingdings" panose="05000000000000000000" pitchFamily="2" charset="2"/>
              <a:buChar char="ü"/>
            </a:pPr>
            <a:r>
              <a:rPr lang="en-US" altLang="zh-CN" sz="2100" dirty="0"/>
              <a:t>Allow the execution of big process.</a:t>
            </a:r>
            <a:endParaRPr lang="zh-CN" altLang="en-US" sz="2100" dirty="0"/>
          </a:p>
        </p:txBody>
      </p:sp>
      <p:pic>
        <p:nvPicPr>
          <p:cNvPr id="9" name="Picture 3">
            <a:extLst>
              <a:ext uri="{FF2B5EF4-FFF2-40B4-BE49-F238E27FC236}">
                <a16:creationId xmlns:a16="http://schemas.microsoft.com/office/drawing/2014/main" id="{8133EC41-AE09-4E10-97D1-2CF8EF8B23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123" t="3032" r="2821" b="2776"/>
          <a:stretch>
            <a:fillRect/>
          </a:stretch>
        </p:blipFill>
        <p:spPr bwMode="auto">
          <a:xfrm>
            <a:off x="1209365" y="2456647"/>
            <a:ext cx="4078657" cy="3000187"/>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540F1EE5-9FD8-4259-BE2A-411EA2FFB7CF}"/>
              </a:ext>
            </a:extLst>
          </p:cNvPr>
          <p:cNvSpPr txBox="1">
            <a:spLocks noChangeArrowheads="1"/>
          </p:cNvSpPr>
          <p:nvPr/>
        </p:nvSpPr>
        <p:spPr>
          <a:xfrm>
            <a:off x="527140" y="5791539"/>
            <a:ext cx="8268351" cy="1037549"/>
          </a:xfrm>
          <a:prstGeom prst="rect">
            <a:avLst/>
          </a:prstGeom>
        </p:spPr>
        <p:txBody>
          <a:bodyPr vert="horz" lIns="91424" tIns="45712" rIns="91424" bIns="45712"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en-US" altLang="zh-CN" sz="2799" dirty="0"/>
              <a:t>Techniques to improve VM’s efficiency:</a:t>
            </a:r>
          </a:p>
          <a:p>
            <a:pPr marL="0" indent="0">
              <a:buNone/>
            </a:pPr>
            <a:r>
              <a:rPr lang="en-US" altLang="zh-CN" sz="2400" dirty="0"/>
              <a:t>   TLB, multi-level page table</a:t>
            </a:r>
            <a:endParaRPr lang="zh-CN" altLang="en-US" sz="2400" dirty="0"/>
          </a:p>
        </p:txBody>
      </p:sp>
    </p:spTree>
    <p:extLst>
      <p:ext uri="{BB962C8B-B14F-4D97-AF65-F5344CB8AC3E}">
        <p14:creationId xmlns:p14="http://schemas.microsoft.com/office/powerpoint/2010/main" val="410460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DFD8E62-F8CF-463F-9B7D-9C613AC498F0}"/>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Please explain how TLB and multi-level page table improve the performance of virtual memory</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26DEBB0A-E671-47E5-99DD-A92211260A28}"/>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FDE77FFA-F4DB-4BF8-994B-5BD868B4A557}"/>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890204F7-F289-4218-ADDE-9B36FF2FEF8C}"/>
              </a:ext>
            </a:extLst>
          </p:cNvPr>
          <p:cNvGrpSpPr/>
          <p:nvPr>
            <p:custDataLst>
              <p:tags r:id="rId5"/>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29AB5D4C-8720-4179-829D-DB2C6E091388}"/>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DDA87ADD-366A-4811-9A9B-42039A8EAF70}"/>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99C48E84-625D-41F3-BD6A-3BAE79B59B0F}"/>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1DFEB01C-B500-4371-9D8F-94068EF7E212}"/>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500478C9-03CD-4A95-8B60-BE88DF60A6E8}"/>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561192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760B87E-291B-4294-B9DB-011ABF66A125}" type="slidenum">
              <a:rPr lang="zh-CN" altLang="en-US" sz="1400">
                <a:solidFill>
                  <a:prstClr val="black"/>
                </a:solidFill>
              </a:rPr>
              <a:pPr eaLnBrk="1" hangingPunct="1"/>
              <a:t>57</a:t>
            </a:fld>
            <a:endParaRPr lang="en-US" altLang="zh-CN" sz="1400">
              <a:solidFill>
                <a:prstClr val="black"/>
              </a:solidFill>
            </a:endParaRPr>
          </a:p>
        </p:txBody>
      </p:sp>
      <p:sp>
        <p:nvSpPr>
          <p:cNvPr id="27651" name="Rectangle 2"/>
          <p:cNvSpPr>
            <a:spLocks noGrp="1" noChangeArrowheads="1"/>
          </p:cNvSpPr>
          <p:nvPr>
            <p:ph type="title"/>
          </p:nvPr>
        </p:nvSpPr>
        <p:spPr>
          <a:xfrm>
            <a:off x="694459" y="86960"/>
            <a:ext cx="7886701" cy="1325333"/>
          </a:xfrm>
        </p:spPr>
        <p:txBody>
          <a:bodyPr>
            <a:normAutofit/>
          </a:bodyPr>
          <a:lstStyle/>
          <a:p>
            <a:pPr algn="ctr" eaLnBrk="1" hangingPunct="1"/>
            <a:r>
              <a:rPr lang="en-US" altLang="zh-CN" sz="3799" b="1" dirty="0">
                <a:ea typeface="宋体" panose="02010600030101010101" pitchFamily="2" charset="-122"/>
              </a:rPr>
              <a:t>Multiple Level Page Table</a:t>
            </a:r>
          </a:p>
        </p:txBody>
      </p:sp>
      <p:sp>
        <p:nvSpPr>
          <p:cNvPr id="27652" name="Rectangle 3"/>
          <p:cNvSpPr>
            <a:spLocks noGrp="1" noChangeArrowheads="1"/>
          </p:cNvSpPr>
          <p:nvPr>
            <p:ph type="body" idx="1"/>
          </p:nvPr>
        </p:nvSpPr>
        <p:spPr>
          <a:xfrm>
            <a:off x="837956" y="6109023"/>
            <a:ext cx="7771051" cy="479981"/>
          </a:xfrm>
        </p:spPr>
        <p:txBody>
          <a:bodyPr>
            <a:normAutofit/>
          </a:bodyPr>
          <a:lstStyle/>
          <a:p>
            <a:pPr algn="ctr" eaLnBrk="1" hangingPunct="1">
              <a:buFontTx/>
              <a:buNone/>
            </a:pPr>
            <a:r>
              <a:rPr lang="en-US" altLang="zh-CN" sz="1800" dirty="0">
                <a:ea typeface="宋体" panose="02010600030101010101" pitchFamily="2" charset="-122"/>
              </a:rPr>
              <a:t>Linux</a:t>
            </a:r>
            <a:r>
              <a:rPr lang="zh-CN" altLang="en-US" sz="1800" dirty="0">
                <a:ea typeface="宋体" panose="02010600030101010101" pitchFamily="2" charset="-122"/>
              </a:rPr>
              <a:t> </a:t>
            </a:r>
            <a:r>
              <a:rPr lang="en-US" altLang="zh-CN" sz="1800" dirty="0">
                <a:ea typeface="宋体" panose="02010600030101010101" pitchFamily="2" charset="-122"/>
              </a:rPr>
              <a:t>uses</a:t>
            </a:r>
            <a:r>
              <a:rPr lang="zh-CN" altLang="en-US" sz="1800" dirty="0">
                <a:ea typeface="宋体" panose="02010600030101010101" pitchFamily="2" charset="-122"/>
              </a:rPr>
              <a:t> </a:t>
            </a:r>
            <a:r>
              <a:rPr lang="en-US" altLang="zh-CN" sz="1800" dirty="0">
                <a:ea typeface="宋体" panose="02010600030101010101" pitchFamily="2" charset="-122"/>
              </a:rPr>
              <a:t>four-level page tables</a:t>
            </a:r>
          </a:p>
        </p:txBody>
      </p:sp>
      <p:sp>
        <p:nvSpPr>
          <p:cNvPr id="2" name="TextBox 1"/>
          <p:cNvSpPr txBox="1"/>
          <p:nvPr/>
        </p:nvSpPr>
        <p:spPr>
          <a:xfrm>
            <a:off x="428229" y="1309722"/>
            <a:ext cx="8289130" cy="1384755"/>
          </a:xfrm>
          <a:prstGeom prst="rect">
            <a:avLst/>
          </a:prstGeom>
          <a:noFill/>
        </p:spPr>
        <p:txBody>
          <a:bodyPr wrap="square" rtlCol="0">
            <a:spAutoFit/>
          </a:bodyPr>
          <a:lstStyle/>
          <a:p>
            <a:pPr marL="342831" indent="-342831">
              <a:buFont typeface="Wingdings" panose="05000000000000000000" pitchFamily="2" charset="2"/>
              <a:buChar char="l"/>
            </a:pPr>
            <a:r>
              <a:rPr lang="en-US" altLang="zh-CN" sz="2799"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Each virtual address is broken up into five fields. The value of each directory entry is a pointer to one of the next-level directories. </a:t>
            </a:r>
            <a:endParaRPr lang="zh-CN" altLang="en-US" sz="2799"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8C579B9E-0B0F-4408-B54F-0CBC15853D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2" r="653"/>
          <a:stretch/>
        </p:blipFill>
        <p:spPr>
          <a:xfrm>
            <a:off x="1675555" y="2694477"/>
            <a:ext cx="5703895" cy="3182625"/>
          </a:xfrm>
          <a:prstGeom prst="rect">
            <a:avLst/>
          </a:prstGeom>
        </p:spPr>
      </p:pic>
    </p:spTree>
    <p:extLst>
      <p:ext uri="{BB962C8B-B14F-4D97-AF65-F5344CB8AC3E}">
        <p14:creationId xmlns:p14="http://schemas.microsoft.com/office/powerpoint/2010/main" val="1617722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82F85A6-88D5-42A3-B41F-050E3DF641CC}" type="slidenum">
              <a:rPr lang="zh-CN" altLang="en-US" sz="1400">
                <a:solidFill>
                  <a:prstClr val="black"/>
                </a:solidFill>
              </a:rPr>
              <a:pPr eaLnBrk="1" hangingPunct="1"/>
              <a:t>58</a:t>
            </a:fld>
            <a:endParaRPr lang="en-US" altLang="zh-CN" sz="1400">
              <a:solidFill>
                <a:prstClr val="black"/>
              </a:solidFill>
            </a:endParaRPr>
          </a:p>
        </p:txBody>
      </p:sp>
      <p:sp>
        <p:nvSpPr>
          <p:cNvPr id="21507" name="Rectangle 2"/>
          <p:cNvSpPr>
            <a:spLocks noGrp="1" noChangeArrowheads="1"/>
          </p:cNvSpPr>
          <p:nvPr>
            <p:ph type="title"/>
          </p:nvPr>
        </p:nvSpPr>
        <p:spPr>
          <a:xfrm>
            <a:off x="671397" y="137097"/>
            <a:ext cx="7886701" cy="1004061"/>
          </a:xfrm>
        </p:spPr>
        <p:txBody>
          <a:bodyPr>
            <a:normAutofit/>
          </a:bodyPr>
          <a:lstStyle/>
          <a:p>
            <a:pPr algn="ctr" eaLnBrk="1" hangingPunct="1"/>
            <a:r>
              <a:rPr lang="en-US" altLang="zh-CN" sz="3799" b="1" dirty="0">
                <a:ea typeface="宋体" panose="02010600030101010101" pitchFamily="2" charset="-122"/>
              </a:rPr>
              <a:t>Memory Management in Linux</a:t>
            </a:r>
            <a:endParaRPr lang="zh-CN" altLang="en-US" sz="3799" b="1" dirty="0">
              <a:ea typeface="宋体" panose="02010600030101010101" pitchFamily="2" charset="-122"/>
            </a:endParaRPr>
          </a:p>
        </p:txBody>
      </p:sp>
      <p:sp>
        <p:nvSpPr>
          <p:cNvPr id="21508" name="Rectangle 3"/>
          <p:cNvSpPr>
            <a:spLocks noGrp="1" noChangeArrowheads="1"/>
          </p:cNvSpPr>
          <p:nvPr>
            <p:ph type="body" idx="1"/>
          </p:nvPr>
        </p:nvSpPr>
        <p:spPr>
          <a:xfrm>
            <a:off x="458370" y="1258088"/>
            <a:ext cx="7771051" cy="1725966"/>
          </a:xfrm>
        </p:spPr>
        <p:txBody>
          <a:bodyPr>
            <a:noAutofit/>
          </a:bodyPr>
          <a:lstStyle/>
          <a:p>
            <a:pPr>
              <a:buFont typeface="Wingdings" panose="05000000000000000000" pitchFamily="2" charset="2"/>
              <a:buChar char="l"/>
            </a:pPr>
            <a:r>
              <a:rPr lang="en-US" altLang="zh-CN" sz="2400" dirty="0"/>
              <a:t>Memory management in Linux is based on paging; Processes can share Text Segment.</a:t>
            </a:r>
            <a:endParaRPr lang="zh-CN" altLang="en-US" sz="2400" dirty="0"/>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b="1631"/>
          <a:stretch>
            <a:fillRect/>
          </a:stretch>
        </p:blipFill>
        <p:spPr bwMode="auto">
          <a:xfrm>
            <a:off x="916169" y="2282795"/>
            <a:ext cx="7047277" cy="344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0" name="Text Box 6"/>
          <p:cNvSpPr txBox="1">
            <a:spLocks noChangeArrowheads="1"/>
          </p:cNvSpPr>
          <p:nvPr/>
        </p:nvSpPr>
        <p:spPr bwMode="auto">
          <a:xfrm>
            <a:off x="2103011" y="2073455"/>
            <a:ext cx="1485642" cy="3364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600" dirty="0">
                <a:solidFill>
                  <a:prstClr val="black"/>
                </a:solidFill>
                <a:ea typeface="宋体" panose="02010600030101010101" pitchFamily="2" charset="-122"/>
                <a:cs typeface="Times New Roman" panose="02020603050405020304" pitchFamily="18" charset="0"/>
              </a:rPr>
              <a:t>Process</a:t>
            </a:r>
            <a:r>
              <a:rPr lang="zh-CN" altLang="en-US" sz="1600" dirty="0">
                <a:solidFill>
                  <a:prstClr val="black"/>
                </a:solidFill>
                <a:ea typeface="宋体" panose="02010600030101010101" pitchFamily="2" charset="-122"/>
                <a:cs typeface="Times New Roman" panose="02020603050405020304" pitchFamily="18" charset="0"/>
              </a:rPr>
              <a:t> </a:t>
            </a:r>
            <a:r>
              <a:rPr lang="en-US" altLang="zh-CN" sz="1600" dirty="0">
                <a:solidFill>
                  <a:prstClr val="black"/>
                </a:solidFill>
                <a:ea typeface="宋体" panose="02010600030101010101" pitchFamily="2" charset="-122"/>
                <a:cs typeface="Times New Roman" panose="02020603050405020304" pitchFamily="18" charset="0"/>
              </a:rPr>
              <a:t>A</a:t>
            </a:r>
          </a:p>
        </p:txBody>
      </p:sp>
      <p:sp>
        <p:nvSpPr>
          <p:cNvPr id="21511" name="Text Box 7"/>
          <p:cNvSpPr txBox="1">
            <a:spLocks noChangeArrowheads="1"/>
          </p:cNvSpPr>
          <p:nvPr/>
        </p:nvSpPr>
        <p:spPr bwMode="auto">
          <a:xfrm>
            <a:off x="5867969" y="2073455"/>
            <a:ext cx="1485642" cy="3364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zh-CN" sz="1600" dirty="0">
                <a:solidFill>
                  <a:prstClr val="black"/>
                </a:solidFill>
                <a:ea typeface="宋体" panose="02010600030101010101" pitchFamily="2" charset="-122"/>
                <a:cs typeface="Times New Roman" panose="02020603050405020304" pitchFamily="18" charset="0"/>
              </a:rPr>
              <a:t>Process</a:t>
            </a:r>
            <a:r>
              <a:rPr lang="zh-CN" altLang="en-US" sz="1600" dirty="0">
                <a:solidFill>
                  <a:prstClr val="black"/>
                </a:solidFill>
                <a:ea typeface="宋体" panose="02010600030101010101" pitchFamily="2" charset="-122"/>
                <a:cs typeface="Times New Roman" panose="02020603050405020304" pitchFamily="18" charset="0"/>
              </a:rPr>
              <a:t> </a:t>
            </a:r>
            <a:r>
              <a:rPr lang="en-US" altLang="zh-CN" sz="1600" dirty="0">
                <a:solidFill>
                  <a:prstClr val="black"/>
                </a:solidFill>
                <a:ea typeface="宋体" panose="02010600030101010101" pitchFamily="2" charset="-122"/>
                <a:cs typeface="Times New Roman" panose="02020603050405020304" pitchFamily="18" charset="0"/>
              </a:rPr>
              <a:t>B</a:t>
            </a:r>
          </a:p>
        </p:txBody>
      </p:sp>
      <p:sp>
        <p:nvSpPr>
          <p:cNvPr id="2" name="矩形 1">
            <a:extLst>
              <a:ext uri="{FF2B5EF4-FFF2-40B4-BE49-F238E27FC236}">
                <a16:creationId xmlns:a16="http://schemas.microsoft.com/office/drawing/2014/main" id="{CBDF64A5-AC1C-4E6D-9848-A9CA95D326ED}"/>
              </a:ext>
            </a:extLst>
          </p:cNvPr>
          <p:cNvSpPr/>
          <p:nvPr/>
        </p:nvSpPr>
        <p:spPr>
          <a:xfrm>
            <a:off x="973479" y="5982703"/>
            <a:ext cx="6932657" cy="307724"/>
          </a:xfrm>
          <a:prstGeom prst="rect">
            <a:avLst/>
          </a:prstGeom>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 shares same code fragment with B,</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but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not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data</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and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stack.</a:t>
            </a:r>
          </a:p>
        </p:txBody>
      </p:sp>
    </p:spTree>
    <p:extLst>
      <p:ext uri="{BB962C8B-B14F-4D97-AF65-F5344CB8AC3E}">
        <p14:creationId xmlns:p14="http://schemas.microsoft.com/office/powerpoint/2010/main" val="1364655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908EA3B-91EA-4718-84B2-5F144949F0AE}" type="slidenum">
              <a:rPr lang="zh-CN" altLang="en-US" sz="1400">
                <a:solidFill>
                  <a:prstClr val="black"/>
                </a:solidFill>
              </a:rPr>
              <a:pPr eaLnBrk="1" hangingPunct="1"/>
              <a:t>59</a:t>
            </a:fld>
            <a:endParaRPr lang="en-US" altLang="zh-CN" sz="1400">
              <a:solidFill>
                <a:prstClr val="black"/>
              </a:solidFill>
            </a:endParaRPr>
          </a:p>
        </p:txBody>
      </p:sp>
      <p:sp>
        <p:nvSpPr>
          <p:cNvPr id="22531" name="Rectangle 2"/>
          <p:cNvSpPr>
            <a:spLocks noGrp="1" noChangeArrowheads="1"/>
          </p:cNvSpPr>
          <p:nvPr>
            <p:ph type="title"/>
          </p:nvPr>
        </p:nvSpPr>
        <p:spPr>
          <a:xfrm>
            <a:off x="593951" y="137097"/>
            <a:ext cx="7886701" cy="1325333"/>
          </a:xfrm>
        </p:spPr>
        <p:txBody>
          <a:bodyPr>
            <a:normAutofit/>
          </a:bodyPr>
          <a:lstStyle/>
          <a:p>
            <a:pPr algn="ctr" eaLnBrk="1" hangingPunct="1"/>
            <a:r>
              <a:rPr lang="en-US" altLang="zh-CN" sz="3799" b="1" dirty="0"/>
              <a:t>Memory-mapped Files</a:t>
            </a:r>
          </a:p>
        </p:txBody>
      </p:sp>
      <p:pic>
        <p:nvPicPr>
          <p:cNvPr id="2253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398"/>
          <a:stretch>
            <a:fillRect/>
          </a:stretch>
        </p:blipFill>
        <p:spPr bwMode="auto">
          <a:xfrm>
            <a:off x="1918830" y="2459099"/>
            <a:ext cx="5424367" cy="281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74647" y="1185787"/>
            <a:ext cx="8141499" cy="1200121"/>
          </a:xfrm>
          <a:prstGeom prst="rect">
            <a:avLst/>
          </a:prstGeom>
          <a:noFill/>
        </p:spPr>
        <p:txBody>
          <a:bodyPr wrap="square" rtlCol="0">
            <a:spAutoFit/>
          </a:bodyPr>
          <a:lstStyle/>
          <a:p>
            <a:pPr marL="457109" indent="-457109">
              <a:buFont typeface="Wingdings" panose="05000000000000000000" pitchFamily="2" charset="2"/>
              <a:buChar char="l"/>
            </a:pPr>
            <a:r>
              <a:rPr lang="en-US" altLang="zh-CN"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Processes in Linux can access file data through memory-mapped files so that they can map the same file simultaneously.</a:t>
            </a:r>
            <a:endPar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 name="TextBox 1">
            <a:extLst>
              <a:ext uri="{FF2B5EF4-FFF2-40B4-BE49-F238E27FC236}">
                <a16:creationId xmlns:a16="http://schemas.microsoft.com/office/drawing/2014/main" id="{F0BDEBAD-831F-4E73-BC75-846ACA131FA4}"/>
              </a:ext>
            </a:extLst>
          </p:cNvPr>
          <p:cNvSpPr txBox="1"/>
          <p:nvPr/>
        </p:nvSpPr>
        <p:spPr>
          <a:xfrm>
            <a:off x="639242" y="5517197"/>
            <a:ext cx="8141499" cy="461585"/>
          </a:xfrm>
          <a:prstGeom prst="rect">
            <a:avLst/>
          </a:prstGeom>
          <a:noFill/>
        </p:spPr>
        <p:txBody>
          <a:bodyPr wrap="square" rtlCol="0">
            <a:spAutoFit/>
          </a:bodyPr>
          <a:lstStyle/>
          <a:p>
            <a:pPr marL="342831" indent="-342831">
              <a:buFont typeface="Wingdings" panose="05000000000000000000" pitchFamily="2" charset="2"/>
              <a:buChar char="l"/>
            </a:pPr>
            <a:r>
              <a:rPr lang="en-US" altLang="zh-CN"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System calls for memory-mapped files</a:t>
            </a:r>
            <a:r>
              <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12" name="矩形 11">
            <a:extLst>
              <a:ext uri="{FF2B5EF4-FFF2-40B4-BE49-F238E27FC236}">
                <a16:creationId xmlns:a16="http://schemas.microsoft.com/office/drawing/2014/main" id="{9E7FF192-1FBE-4F73-B6D0-9F67710AFA6C}"/>
              </a:ext>
            </a:extLst>
          </p:cNvPr>
          <p:cNvSpPr/>
          <p:nvPr/>
        </p:nvSpPr>
        <p:spPr>
          <a:xfrm>
            <a:off x="1010035" y="6032734"/>
            <a:ext cx="7923610" cy="369332"/>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void</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mmap</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void</a:t>
            </a:r>
            <a:r>
              <a:rPr lang="en-US" altLang="zh-CN" dirty="0">
                <a:latin typeface="Times New Roman" panose="02020603050405020304" pitchFamily="18" charset="0"/>
                <a:cs typeface="Times New Roman" panose="02020603050405020304" pitchFamily="18" charset="0"/>
              </a:rPr>
              <a:t> *</a:t>
            </a:r>
            <a:r>
              <a:rPr lang="en-US" altLang="zh-CN" b="1" dirty="0">
                <a:solidFill>
                  <a:srgbClr val="003399"/>
                </a:solidFill>
                <a:latin typeface="Times New Roman" panose="02020603050405020304" pitchFamily="18" charset="0"/>
                <a:cs typeface="Times New Roman" panose="02020603050405020304" pitchFamily="18" charset="0"/>
              </a:rPr>
              <a:t>start</a:t>
            </a:r>
            <a:r>
              <a:rPr lang="en-US" altLang="zh-CN"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size_t</a:t>
            </a:r>
            <a:r>
              <a:rPr lang="en-US" altLang="zh-CN" dirty="0">
                <a:latin typeface="Times New Roman" panose="02020603050405020304" pitchFamily="18" charset="0"/>
                <a:cs typeface="Times New Roman" panose="02020603050405020304" pitchFamily="18" charset="0"/>
              </a:rPr>
              <a:t> </a:t>
            </a:r>
            <a:r>
              <a:rPr lang="en-US" altLang="zh-CN" b="1" dirty="0">
                <a:solidFill>
                  <a:srgbClr val="003399"/>
                </a:solidFill>
                <a:latin typeface="Times New Roman" panose="02020603050405020304" pitchFamily="18" charset="0"/>
                <a:cs typeface="Times New Roman" panose="02020603050405020304" pitchFamily="18" charset="0"/>
              </a:rPr>
              <a:t>length</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b="1" dirty="0" err="1">
                <a:solidFill>
                  <a:srgbClr val="003399"/>
                </a:solidFill>
                <a:latin typeface="Times New Roman" panose="02020603050405020304" pitchFamily="18" charset="0"/>
                <a:cs typeface="Times New Roman" panose="02020603050405020304" pitchFamily="18" charset="0"/>
              </a:rPr>
              <a:t>prot</a:t>
            </a:r>
            <a:r>
              <a:rPr lang="en-US" altLang="zh-CN" dirty="0">
                <a:latin typeface="Times New Roman" panose="02020603050405020304" pitchFamily="18" charset="0"/>
                <a:cs typeface="Times New Roman" panose="02020603050405020304" pitchFamily="18" charset="0"/>
              </a:rPr>
              <a:t> , </a:t>
            </a:r>
            <a:r>
              <a:rPr lang="en-US" altLang="zh-CN" b="1" dirty="0">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b="1" dirty="0" err="1">
                <a:solidFill>
                  <a:srgbClr val="003399"/>
                </a:solidFill>
                <a:latin typeface="Times New Roman" panose="02020603050405020304" pitchFamily="18" charset="0"/>
                <a:cs typeface="Times New Roman" panose="02020603050405020304" pitchFamily="18" charset="0"/>
              </a:rPr>
              <a:t>flags</a:t>
            </a:r>
            <a:r>
              <a:rPr lang="en-US" altLang="zh-CN" dirty="0" err="1">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b="1" dirty="0" err="1">
                <a:solidFill>
                  <a:srgbClr val="003399"/>
                </a:solidFill>
                <a:latin typeface="Times New Roman" panose="02020603050405020304" pitchFamily="18" charset="0"/>
                <a:cs typeface="Times New Roman" panose="02020603050405020304" pitchFamily="18" charset="0"/>
              </a:rPr>
              <a:t>fd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off_t</a:t>
            </a:r>
            <a:r>
              <a:rPr lang="en-US" altLang="zh-CN" dirty="0">
                <a:latin typeface="Times New Roman" panose="02020603050405020304" pitchFamily="18" charset="0"/>
                <a:cs typeface="Times New Roman" panose="02020603050405020304" pitchFamily="18" charset="0"/>
              </a:rPr>
              <a:t> </a:t>
            </a:r>
            <a:r>
              <a:rPr lang="en-US" altLang="zh-CN" b="1" dirty="0">
                <a:solidFill>
                  <a:srgbClr val="003399"/>
                </a:solidFill>
                <a:latin typeface="Times New Roman" panose="02020603050405020304" pitchFamily="18" charset="0"/>
                <a:cs typeface="Times New Roman" panose="02020603050405020304" pitchFamily="18" charset="0"/>
              </a:rPr>
              <a:t>offset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57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latin typeface="Times New Roman" panose="02020603050405020304" pitchFamily="18" charset="0"/>
                <a:cs typeface="Times New Roman" panose="02020603050405020304" pitchFamily="18" charset="0"/>
              </a:rPr>
              <a:pPr/>
              <a:t>6</a:t>
            </a:fld>
            <a:endParaRPr lang="en-US" altLang="zh-CN">
              <a:latin typeface="Times New Roman" panose="02020603050405020304" pitchFamily="18" charset="0"/>
              <a:cs typeface="Times New Roman" panose="02020603050405020304" pitchFamily="18" charset="0"/>
            </a:endParaRPr>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a:bodyPr>
          <a:lstStyle/>
          <a:p>
            <a:pPr algn="ctr"/>
            <a:r>
              <a:rPr lang="en-US" altLang="zh-CN" sz="3800" b="1" dirty="0"/>
              <a:t>History of Viruses</a:t>
            </a:r>
            <a:endParaRPr lang="zh-CN" altLang="en-US" sz="3800" b="1" dirty="0"/>
          </a:p>
        </p:txBody>
      </p:sp>
      <p:sp>
        <p:nvSpPr>
          <p:cNvPr id="27651" name="Rectangle 3">
            <a:extLst>
              <a:ext uri="{FF2B5EF4-FFF2-40B4-BE49-F238E27FC236}">
                <a16:creationId xmlns:a16="http://schemas.microsoft.com/office/drawing/2014/main" id="{D56850E5-8BB3-433D-92EC-F6ADA29C075A}"/>
              </a:ext>
            </a:extLst>
          </p:cNvPr>
          <p:cNvSpPr>
            <a:spLocks noGrp="1" noChangeArrowheads="1"/>
          </p:cNvSpPr>
          <p:nvPr>
            <p:ph type="body" idx="1"/>
          </p:nvPr>
        </p:nvSpPr>
        <p:spPr>
          <a:xfrm>
            <a:off x="688851" y="1131326"/>
            <a:ext cx="8018730" cy="5291320"/>
          </a:xfrm>
        </p:spPr>
        <p:txBody>
          <a:bodyPr>
            <a:noAutofit/>
          </a:bodyPr>
          <a:lstStyle/>
          <a:p>
            <a:pPr>
              <a:lnSpc>
                <a:spcPct val="100000"/>
              </a:lnSpc>
              <a:buFont typeface="Wingdings" panose="05000000000000000000" pitchFamily="2" charset="2"/>
              <a:buChar char="l"/>
            </a:pPr>
            <a:r>
              <a:rPr lang="en-US" altLang="zh-CN" sz="2000" dirty="0">
                <a:ea typeface="微软雅黑" panose="020B0503020204020204" pitchFamily="34" charset="-122"/>
              </a:rPr>
              <a:t>Core War: 1960s, assembly language, programs attacked each other, program A ate program B</a:t>
            </a:r>
          </a:p>
          <a:p>
            <a:pPr>
              <a:lnSpc>
                <a:spcPct val="100000"/>
              </a:lnSpc>
              <a:buFont typeface="Wingdings" panose="05000000000000000000" pitchFamily="2" charset="2"/>
              <a:buChar char="l"/>
            </a:pPr>
            <a:r>
              <a:rPr lang="en-US" altLang="zh-CN" sz="2000" dirty="0">
                <a:ea typeface="微软雅黑" panose="020B0503020204020204" pitchFamily="34" charset="-122"/>
              </a:rPr>
              <a:t>Fred Cohen wrote the first computer virus on Unix on November 3, 1983.</a:t>
            </a:r>
          </a:p>
          <a:p>
            <a:pPr>
              <a:lnSpc>
                <a:spcPct val="100000"/>
              </a:lnSpc>
              <a:buFont typeface="Wingdings" panose="05000000000000000000" pitchFamily="2" charset="2"/>
              <a:buChar char="l"/>
            </a:pPr>
            <a:r>
              <a:rPr lang="en-US" altLang="zh-CN" sz="2000" dirty="0">
                <a:ea typeface="微软雅黑" panose="020B0503020204020204" pitchFamily="34" charset="-122"/>
              </a:rPr>
              <a:t>1980s, Dos era, about 5000 kinds of </a:t>
            </a:r>
            <a:r>
              <a:rPr lang="en-US" altLang="zh-CN" sz="2000" b="1" dirty="0">
                <a:ea typeface="微软雅黑" panose="020B0503020204020204" pitchFamily="34" charset="-122"/>
              </a:rPr>
              <a:t>viruses</a:t>
            </a:r>
          </a:p>
          <a:p>
            <a:pPr>
              <a:lnSpc>
                <a:spcPct val="100000"/>
              </a:lnSpc>
              <a:buFont typeface="Wingdings" panose="05000000000000000000" pitchFamily="2" charset="2"/>
              <a:buChar char="l"/>
            </a:pPr>
            <a:r>
              <a:rPr lang="en-US" altLang="zh-CN" sz="2000" dirty="0">
                <a:ea typeface="微软雅黑" panose="020B0503020204020204" pitchFamily="34" charset="-122"/>
              </a:rPr>
              <a:t>In 1990, the AF/91 virus paralyzed some Windows hosts in the Iraqi Air Force’s defense system.</a:t>
            </a:r>
          </a:p>
          <a:p>
            <a:pPr>
              <a:lnSpc>
                <a:spcPct val="100000"/>
              </a:lnSpc>
              <a:buFont typeface="Wingdings" panose="05000000000000000000" pitchFamily="2" charset="2"/>
              <a:buChar char="l"/>
            </a:pPr>
            <a:r>
              <a:rPr lang="en-US" altLang="zh-CN" sz="2000" b="1" dirty="0">
                <a:ea typeface="微软雅黑" panose="020B0503020204020204" pitchFamily="34" charset="-122"/>
              </a:rPr>
              <a:t>Worm era</a:t>
            </a:r>
            <a:r>
              <a:rPr lang="en-US" altLang="zh-CN" sz="2000" dirty="0">
                <a:ea typeface="微软雅黑" panose="020B0503020204020204" pitchFamily="34" charset="-122"/>
              </a:rPr>
              <a:t>: about 2000, based on the Internet</a:t>
            </a:r>
          </a:p>
          <a:p>
            <a:pPr>
              <a:lnSpc>
                <a:spcPct val="100000"/>
              </a:lnSpc>
              <a:buFont typeface="Wingdings" panose="05000000000000000000" pitchFamily="2" charset="2"/>
              <a:buChar char="l"/>
            </a:pPr>
            <a:r>
              <a:rPr lang="en-US" altLang="zh-CN" sz="2000" dirty="0">
                <a:ea typeface="微软雅黑" panose="020B0503020204020204" pitchFamily="34" charset="-122"/>
              </a:rPr>
              <a:t>In 2010, the Iranian nuclear facility system was infected by the worm "Super Factory"; the purpose was to destroy specific targets rather than to release information.</a:t>
            </a:r>
          </a:p>
          <a:p>
            <a:pPr>
              <a:lnSpc>
                <a:spcPct val="100000"/>
              </a:lnSpc>
              <a:buFont typeface="Wingdings" panose="05000000000000000000" pitchFamily="2" charset="2"/>
              <a:buChar char="l"/>
            </a:pPr>
            <a:r>
              <a:rPr lang="en-US" altLang="zh-CN" sz="2000" b="1" dirty="0">
                <a:ea typeface="微软雅黑" panose="020B0503020204020204" pitchFamily="34" charset="-122"/>
              </a:rPr>
              <a:t>Trojan Horse era</a:t>
            </a:r>
            <a:r>
              <a:rPr lang="en-US" altLang="zh-CN" sz="2000" dirty="0">
                <a:ea typeface="微软雅黑" panose="020B0503020204020204" pitchFamily="34" charset="-122"/>
              </a:rPr>
              <a:t>: invisibility, current mainstream </a:t>
            </a:r>
          </a:p>
          <a:p>
            <a:pPr>
              <a:lnSpc>
                <a:spcPct val="100000"/>
              </a:lnSpc>
              <a:buFont typeface="Wingdings" panose="05000000000000000000" pitchFamily="2" charset="2"/>
              <a:buChar char="l"/>
            </a:pPr>
            <a:r>
              <a:rPr lang="en-US" altLang="zh-CN" sz="2000" b="1" dirty="0">
                <a:ea typeface="微软雅黑" panose="020B0503020204020204" pitchFamily="34" charset="-122"/>
              </a:rPr>
              <a:t>Mobile malicious code</a:t>
            </a:r>
            <a:r>
              <a:rPr lang="en-US" altLang="zh-CN" sz="2000" dirty="0">
                <a:ea typeface="微软雅黑" panose="020B0503020204020204" pitchFamily="34" charset="-122"/>
              </a:rPr>
              <a:t>: development of mobile phones</a:t>
            </a:r>
          </a:p>
          <a:p>
            <a:pPr>
              <a:lnSpc>
                <a:spcPct val="100000"/>
              </a:lnSpc>
              <a:buFont typeface="Wingdings" panose="05000000000000000000" pitchFamily="2" charset="2"/>
              <a:buChar char="l"/>
            </a:pPr>
            <a:r>
              <a:rPr lang="en-US" altLang="zh-CN" sz="2000" dirty="0">
                <a:ea typeface="微软雅黑" panose="020B0503020204020204" pitchFamily="34" charset="-122"/>
              </a:rPr>
              <a:t>New trend: IoT, industrial control field, ransomware</a:t>
            </a:r>
            <a:r>
              <a:rPr lang="zh-CN" altLang="en-US" sz="2000" dirty="0">
                <a:ea typeface="微软雅黑" panose="020B0503020204020204" pitchFamily="34" charset="-122"/>
              </a:rPr>
              <a:t>（勒索软件）</a:t>
            </a:r>
            <a:endParaRPr lang="en-US" altLang="zh-CN" sz="2000" dirty="0"/>
          </a:p>
        </p:txBody>
      </p:sp>
    </p:spTree>
    <p:extLst>
      <p:ext uri="{BB962C8B-B14F-4D97-AF65-F5344CB8AC3E}">
        <p14:creationId xmlns:p14="http://schemas.microsoft.com/office/powerpoint/2010/main" val="1455917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xfrm>
            <a:off x="6459072" y="6279477"/>
            <a:ext cx="2057757" cy="365125"/>
          </a:xfrm>
          <a:noFill/>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908EA3B-91EA-4718-84B2-5F144949F0AE}" type="slidenum">
              <a:rPr lang="zh-CN" altLang="en-US" sz="1400">
                <a:solidFill>
                  <a:prstClr val="black"/>
                </a:solidFill>
              </a:rPr>
              <a:pPr eaLnBrk="1" hangingPunct="1"/>
              <a:t>60</a:t>
            </a:fld>
            <a:endParaRPr lang="en-US" altLang="zh-CN" sz="1400">
              <a:solidFill>
                <a:prstClr val="black"/>
              </a:solidFill>
            </a:endParaRPr>
          </a:p>
        </p:txBody>
      </p:sp>
      <p:sp>
        <p:nvSpPr>
          <p:cNvPr id="22531" name="Rectangle 2"/>
          <p:cNvSpPr>
            <a:spLocks noGrp="1" noChangeArrowheads="1"/>
          </p:cNvSpPr>
          <p:nvPr>
            <p:ph type="title"/>
          </p:nvPr>
        </p:nvSpPr>
        <p:spPr>
          <a:xfrm>
            <a:off x="593259" y="136525"/>
            <a:ext cx="7888070" cy="1006476"/>
          </a:xfrm>
        </p:spPr>
        <p:txBody>
          <a:bodyPr>
            <a:normAutofit/>
          </a:bodyPr>
          <a:lstStyle/>
          <a:p>
            <a:pPr algn="ctr" eaLnBrk="1" hangingPunct="1"/>
            <a:r>
              <a:rPr lang="en-US" altLang="zh-CN" sz="3799" b="1" dirty="0"/>
              <a:t>Memory-mapped Files</a:t>
            </a:r>
            <a:endParaRPr lang="en-US" altLang="zh-CN" sz="3800" b="1" dirty="0">
              <a:latin typeface="华文中宋" panose="02010600040101010101" pitchFamily="2" charset="-122"/>
            </a:endParaRPr>
          </a:p>
        </p:txBody>
      </p:sp>
      <p:sp>
        <p:nvSpPr>
          <p:cNvPr id="3" name="矩形 2">
            <a:extLst>
              <a:ext uri="{FF2B5EF4-FFF2-40B4-BE49-F238E27FC236}">
                <a16:creationId xmlns:a16="http://schemas.microsoft.com/office/drawing/2014/main" id="{1FD26500-6291-40C6-ACBC-A79F69932262}"/>
              </a:ext>
            </a:extLst>
          </p:cNvPr>
          <p:cNvSpPr/>
          <p:nvPr/>
        </p:nvSpPr>
        <p:spPr>
          <a:xfrm>
            <a:off x="856034" y="1143001"/>
            <a:ext cx="6791675" cy="1200329"/>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void</a:t>
            </a:r>
            <a:r>
              <a:rPr lang="en-US" altLang="zh-CN" dirty="0">
                <a:latin typeface="Times New Roman" panose="02020603050405020304" pitchFamily="18" charset="0"/>
                <a:cs typeface="Times New Roman" panose="02020603050405020304" pitchFamily="18" charset="0"/>
              </a:rPr>
              <a:t> * </a:t>
            </a:r>
            <a:r>
              <a:rPr lang="en-US" altLang="zh-CN" b="1" dirty="0" err="1">
                <a:solidFill>
                  <a:srgbClr val="FF0000"/>
                </a:solidFill>
                <a:latin typeface="Times New Roman" panose="02020603050405020304" pitchFamily="18" charset="0"/>
                <a:cs typeface="Times New Roman" panose="02020603050405020304" pitchFamily="18" charset="0"/>
              </a:rPr>
              <a:t>mmap</a:t>
            </a:r>
            <a:r>
              <a:rPr lang="en-US" altLang="zh-CN"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	void</a:t>
            </a:r>
            <a:r>
              <a:rPr lang="en-US" altLang="zh-CN" dirty="0">
                <a:latin typeface="Times New Roman" panose="02020603050405020304" pitchFamily="18" charset="0"/>
                <a:cs typeface="Times New Roman" panose="02020603050405020304" pitchFamily="18" charset="0"/>
              </a:rPr>
              <a:t> *</a:t>
            </a:r>
            <a:r>
              <a:rPr lang="en-US" altLang="zh-CN" b="1" dirty="0">
                <a:solidFill>
                  <a:srgbClr val="003399"/>
                </a:solidFill>
                <a:latin typeface="Times New Roman" panose="02020603050405020304" pitchFamily="18" charset="0"/>
                <a:cs typeface="Times New Roman" panose="02020603050405020304" pitchFamily="18" charset="0"/>
              </a:rPr>
              <a:t>start</a:t>
            </a:r>
            <a:r>
              <a:rPr lang="en-US" altLang="zh-CN"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size_t</a:t>
            </a:r>
            <a:r>
              <a:rPr lang="en-US" altLang="zh-CN" dirty="0">
                <a:latin typeface="Times New Roman" panose="02020603050405020304" pitchFamily="18" charset="0"/>
                <a:cs typeface="Times New Roman" panose="02020603050405020304" pitchFamily="18" charset="0"/>
              </a:rPr>
              <a:t> </a:t>
            </a:r>
            <a:r>
              <a:rPr lang="en-US" altLang="zh-CN" b="1" dirty="0">
                <a:solidFill>
                  <a:srgbClr val="003399"/>
                </a:solidFill>
                <a:latin typeface="Times New Roman" panose="02020603050405020304" pitchFamily="18" charset="0"/>
                <a:cs typeface="Times New Roman" panose="02020603050405020304" pitchFamily="18" charset="0"/>
              </a:rPr>
              <a:t>length</a:t>
            </a:r>
            <a:r>
              <a:rPr lang="en-US" altLang="zh-CN"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b="1" dirty="0" err="1">
                <a:solidFill>
                  <a:srgbClr val="003399"/>
                </a:solidFill>
                <a:latin typeface="Times New Roman" panose="02020603050405020304" pitchFamily="18" charset="0"/>
                <a:cs typeface="Times New Roman" panose="02020603050405020304" pitchFamily="18" charset="0"/>
              </a:rPr>
              <a:t>prot</a:t>
            </a:r>
            <a:r>
              <a:rPr lang="en-US" altLang="zh-CN" dirty="0">
                <a:latin typeface="Times New Roman" panose="02020603050405020304" pitchFamily="18" charset="0"/>
                <a:cs typeface="Times New Roman" panose="02020603050405020304" pitchFamily="18" charset="0"/>
              </a:rPr>
              <a:t> , </a:t>
            </a:r>
            <a:r>
              <a:rPr lang="en-US" altLang="zh-CN" b="1"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b="1" dirty="0">
                <a:solidFill>
                  <a:srgbClr val="003399"/>
                </a:solidFill>
                <a:latin typeface="Times New Roman" panose="02020603050405020304" pitchFamily="18" charset="0"/>
                <a:cs typeface="Times New Roman" panose="02020603050405020304" pitchFamily="18" charset="0"/>
              </a:rPr>
              <a:t>flags</a:t>
            </a:r>
            <a:r>
              <a:rPr lang="en-US" altLang="zh-CN"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b="1" dirty="0" err="1">
                <a:solidFill>
                  <a:srgbClr val="003399"/>
                </a:solidFill>
                <a:latin typeface="Times New Roman" panose="02020603050405020304" pitchFamily="18" charset="0"/>
                <a:cs typeface="Times New Roman" panose="02020603050405020304" pitchFamily="18" charset="0"/>
              </a:rPr>
              <a:t>fd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off_t</a:t>
            </a:r>
            <a:r>
              <a:rPr lang="en-US" altLang="zh-CN" dirty="0">
                <a:latin typeface="Times New Roman" panose="02020603050405020304" pitchFamily="18" charset="0"/>
                <a:cs typeface="Times New Roman" panose="02020603050405020304" pitchFamily="18" charset="0"/>
              </a:rPr>
              <a:t> </a:t>
            </a:r>
            <a:r>
              <a:rPr lang="en-US" altLang="zh-CN" b="1" dirty="0">
                <a:solidFill>
                  <a:srgbClr val="003399"/>
                </a:solidFill>
                <a:latin typeface="Times New Roman" panose="02020603050405020304" pitchFamily="18" charset="0"/>
                <a:cs typeface="Times New Roman" panose="02020603050405020304" pitchFamily="18" charset="0"/>
              </a:rPr>
              <a:t>offset </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E3F4A756-DA73-4C55-A91C-971EA98E4954}"/>
              </a:ext>
            </a:extLst>
          </p:cNvPr>
          <p:cNvSpPr/>
          <p:nvPr/>
        </p:nvSpPr>
        <p:spPr>
          <a:xfrm>
            <a:off x="483177" y="2414619"/>
            <a:ext cx="8478982" cy="3416320"/>
          </a:xfrm>
          <a:prstGeom prst="rect">
            <a:avLst/>
          </a:prstGeom>
        </p:spPr>
        <p:txBody>
          <a:bodyPr wrap="square">
            <a:spAutoFit/>
          </a:bodyPr>
          <a:lstStyle/>
          <a:p>
            <a:r>
              <a:rPr lang="en-US" altLang="zh-CN"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Start</a:t>
            </a:r>
            <a:r>
              <a:rPr lang="zh-CN" altLang="en-US"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mapped to the starting address of the process space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usually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dirty="0">
                <a:latin typeface="微软雅黑" panose="020B0503020204020204" pitchFamily="34" charset="-122"/>
                <a:ea typeface="微软雅黑" panose="020B0503020204020204" pitchFamily="34" charset="-122"/>
              </a:rPr>
              <a:t>null </a:t>
            </a:r>
          </a:p>
          <a:p>
            <a:r>
              <a:rPr lang="en-US" altLang="zh-CN"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Length</a:t>
            </a:r>
            <a:r>
              <a:rPr lang="zh-CN" altLang="en-US"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rPr>
              <a:t> the number of bytes mapped to the calling process address space </a:t>
            </a:r>
          </a:p>
          <a:p>
            <a:r>
              <a:rPr lang="en-US" altLang="zh-CN" b="1" dirty="0" err="1">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prot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Access mode</a:t>
            </a:r>
            <a:r>
              <a:rPr lang="zh-CN" altLang="en-US" dirty="0">
                <a:latin typeface="微软雅黑" panose="020B0503020204020204" pitchFamily="34" charset="-122"/>
                <a:ea typeface="微软雅黑" panose="020B0503020204020204" pitchFamily="34" charset="-122"/>
              </a:rPr>
              <a:t>， PROT_READ , PROT_WRITE, PROT_EXEC, PROT_NONE</a:t>
            </a:r>
            <a:endParaRPr lang="en-US" altLang="zh-CN" dirty="0">
              <a:latin typeface="微软雅黑" panose="020B0503020204020204" pitchFamily="34" charset="-122"/>
              <a:ea typeface="微软雅黑" panose="020B0503020204020204" pitchFamily="34" charset="-122"/>
            </a:endParaRPr>
          </a:p>
          <a:p>
            <a:r>
              <a:rPr lang="en-US" altLang="zh-CN"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Flags</a:t>
            </a:r>
            <a:r>
              <a:rPr lang="zh-CN" altLang="en-US"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MAP_SHARED , MAP_PRIVATE , MAP_FIXED。</a:t>
            </a:r>
            <a:endParaRPr lang="en-US" altLang="zh-CN" dirty="0">
              <a:latin typeface="微软雅黑" panose="020B0503020204020204" pitchFamily="34" charset="-122"/>
              <a:ea typeface="微软雅黑" panose="020B0503020204020204" pitchFamily="34" charset="-122"/>
            </a:endParaRPr>
          </a:p>
          <a:p>
            <a:r>
              <a:rPr lang="en-US" altLang="zh-CN"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Offset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usually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start from the beginning</a:t>
            </a:r>
          </a:p>
          <a:p>
            <a:r>
              <a:rPr lang="en-US" altLang="zh-CN" b="1" dirty="0" err="1">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Fd</a:t>
            </a:r>
            <a:r>
              <a:rPr lang="en-US" altLang="zh-CN" b="1" dirty="0">
                <a:solidFill>
                  <a:srgbClr val="00339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get by </a:t>
            </a:r>
            <a:r>
              <a:rPr lang="zh-CN" altLang="en-US" dirty="0">
                <a:latin typeface="微软雅黑" panose="020B0503020204020204" pitchFamily="34" charset="-122"/>
                <a:ea typeface="微软雅黑" panose="020B0503020204020204" pitchFamily="34" charset="-122"/>
              </a:rPr>
              <a:t>open(</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The return value of the function is the address of the file mapped to the process space, and the process can operate directly. The starting address is the effective address of the value.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3955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25FB77-C3D7-4BF1-B3C3-D320E18E0054}"/>
              </a:ext>
            </a:extLst>
          </p:cNvPr>
          <p:cNvSpPr>
            <a:spLocks noGrp="1"/>
          </p:cNvSpPr>
          <p:nvPr>
            <p:ph idx="1"/>
          </p:nvPr>
        </p:nvSpPr>
        <p:spPr>
          <a:xfrm>
            <a:off x="722277" y="1253331"/>
            <a:ext cx="7888070" cy="4351338"/>
          </a:xfrm>
        </p:spPr>
        <p:txBody>
          <a:bodyPr>
            <a:normAutofit fontScale="92500" lnSpcReduction="10000"/>
          </a:bodyPr>
          <a:lstStyle/>
          <a:p>
            <a:pPr marL="0" indent="0">
              <a:lnSpc>
                <a:spcPct val="200000"/>
              </a:lnSpc>
              <a:buNone/>
            </a:pPr>
            <a:r>
              <a:rPr lang="en-US" altLang="zh-CN" dirty="0"/>
              <a:t>#include &lt;sys/</a:t>
            </a:r>
            <a:r>
              <a:rPr lang="en-US" altLang="zh-CN" dirty="0" err="1"/>
              <a:t>mman.h</a:t>
            </a:r>
            <a:r>
              <a:rPr lang="en-US" altLang="zh-CN" dirty="0"/>
              <a:t>&gt; </a:t>
            </a:r>
          </a:p>
          <a:p>
            <a:pPr marL="0" indent="0">
              <a:lnSpc>
                <a:spcPct val="200000"/>
              </a:lnSpc>
              <a:buNone/>
            </a:pPr>
            <a:r>
              <a:rPr lang="en-US" altLang="zh-CN" dirty="0" err="1"/>
              <a:t>fd</a:t>
            </a:r>
            <a:r>
              <a:rPr lang="en-US" altLang="zh-CN" dirty="0"/>
              <a:t> = open (name, flag, mode);</a:t>
            </a:r>
          </a:p>
          <a:p>
            <a:pPr marL="0" indent="0">
              <a:lnSpc>
                <a:spcPct val="200000"/>
              </a:lnSpc>
              <a:buNone/>
            </a:pPr>
            <a:r>
              <a:rPr lang="en-US" altLang="zh-CN" dirty="0"/>
              <a:t>if(</a:t>
            </a:r>
            <a:r>
              <a:rPr lang="en-US" altLang="zh-CN" dirty="0" err="1"/>
              <a:t>fd</a:t>
            </a:r>
            <a:r>
              <a:rPr lang="en-US" altLang="zh-CN" dirty="0"/>
              <a:t>&lt;0){	</a:t>
            </a:r>
            <a:r>
              <a:rPr lang="en-US" altLang="zh-CN" dirty="0" err="1"/>
              <a:t>printf</a:t>
            </a:r>
            <a:r>
              <a:rPr lang="en-US" altLang="zh-CN" dirty="0"/>
              <a:t>("error!\n");}        </a:t>
            </a:r>
          </a:p>
          <a:p>
            <a:pPr marL="0" indent="0">
              <a:lnSpc>
                <a:spcPct val="200000"/>
              </a:lnSpc>
              <a:buNone/>
            </a:pPr>
            <a:r>
              <a:rPr lang="en-US" altLang="zh-CN" dirty="0" err="1"/>
              <a:t>ptr</a:t>
            </a:r>
            <a:r>
              <a:rPr lang="en-US" altLang="zh-CN" dirty="0"/>
              <a:t> = </a:t>
            </a:r>
            <a:r>
              <a:rPr lang="en-US" altLang="zh-CN" dirty="0" err="1"/>
              <a:t>mmap</a:t>
            </a:r>
            <a:r>
              <a:rPr lang="en-US" altLang="zh-CN" dirty="0"/>
              <a:t>(NULL, </a:t>
            </a:r>
            <a:r>
              <a:rPr lang="en-US" altLang="zh-CN" dirty="0" err="1"/>
              <a:t>len</a:t>
            </a:r>
            <a:r>
              <a:rPr lang="en-US" altLang="zh-CN" dirty="0"/>
              <a:t> , PROT_READ|PROT_WRITE|PROT_EXEC, MAP_SHARED , </a:t>
            </a:r>
            <a:r>
              <a:rPr lang="en-US" altLang="zh-CN" dirty="0" err="1"/>
              <a:t>fd</a:t>
            </a:r>
            <a:r>
              <a:rPr lang="en-US" altLang="zh-CN" dirty="0"/>
              <a:t> , 0);</a:t>
            </a:r>
          </a:p>
          <a:p>
            <a:pPr marL="0" indent="0">
              <a:lnSpc>
                <a:spcPct val="200000"/>
              </a:lnSpc>
              <a:buNone/>
            </a:pPr>
            <a:r>
              <a:rPr lang="en-US" altLang="zh-CN" dirty="0"/>
              <a:t>The user process can read the file just like reading memory, which is more efficient than using the read / write system call.</a:t>
            </a:r>
            <a:endParaRPr lang="zh-CN" altLang="en-US" dirty="0"/>
          </a:p>
        </p:txBody>
      </p:sp>
      <p:sp>
        <p:nvSpPr>
          <p:cNvPr id="4" name="Rectangle 2">
            <a:extLst>
              <a:ext uri="{FF2B5EF4-FFF2-40B4-BE49-F238E27FC236}">
                <a16:creationId xmlns:a16="http://schemas.microsoft.com/office/drawing/2014/main" id="{0A8EBC1D-8D81-4684-ADC3-CC3C304232DD}"/>
              </a:ext>
            </a:extLst>
          </p:cNvPr>
          <p:cNvSpPr>
            <a:spLocks noGrp="1" noChangeArrowheads="1"/>
          </p:cNvSpPr>
          <p:nvPr>
            <p:ph type="title"/>
          </p:nvPr>
        </p:nvSpPr>
        <p:spPr>
          <a:xfrm>
            <a:off x="593259" y="136525"/>
            <a:ext cx="7888070" cy="1006476"/>
          </a:xfrm>
        </p:spPr>
        <p:txBody>
          <a:bodyPr>
            <a:normAutofit/>
          </a:bodyPr>
          <a:lstStyle/>
          <a:p>
            <a:pPr algn="ctr" eaLnBrk="1" hangingPunct="1"/>
            <a:r>
              <a:rPr lang="en-US" altLang="zh-CN" sz="3799" b="1" dirty="0"/>
              <a:t>Memory-mapped Files</a:t>
            </a:r>
            <a:endParaRPr lang="en-US" altLang="zh-CN" sz="3800" b="1" dirty="0">
              <a:latin typeface="华文中宋" panose="02010600040101010101" pitchFamily="2" charset="-122"/>
            </a:endParaRPr>
          </a:p>
        </p:txBody>
      </p:sp>
    </p:spTree>
    <p:extLst>
      <p:ext uri="{BB962C8B-B14F-4D97-AF65-F5344CB8AC3E}">
        <p14:creationId xmlns:p14="http://schemas.microsoft.com/office/powerpoint/2010/main" val="216626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9C14764B-3679-4073-9E25-CAA051004052}"/>
              </a:ext>
            </a:extLst>
          </p:cNvPr>
          <p:cNvSpPr>
            <a:spLocks noGrp="1" noChangeArrowheads="1"/>
          </p:cNvSpPr>
          <p:nvPr>
            <p:ph type="title"/>
          </p:nvPr>
        </p:nvSpPr>
        <p:spPr>
          <a:xfrm>
            <a:off x="1" y="137097"/>
            <a:ext cx="9109656" cy="515433"/>
          </a:xfrm>
        </p:spPr>
        <p:txBody>
          <a:bodyPr>
            <a:normAutofit fontScale="90000"/>
          </a:bodyPr>
          <a:lstStyle/>
          <a:p>
            <a:pPr algn="ctr" eaLnBrk="1" hangingPunct="1"/>
            <a:r>
              <a:rPr lang="en-US" altLang="zh-CN" sz="3200" b="1" dirty="0"/>
              <a:t>Inter Process Communication via Memory-map file</a:t>
            </a:r>
          </a:p>
        </p:txBody>
      </p:sp>
      <p:pic>
        <p:nvPicPr>
          <p:cNvPr id="3" name="图片 2">
            <a:extLst>
              <a:ext uri="{FF2B5EF4-FFF2-40B4-BE49-F238E27FC236}">
                <a16:creationId xmlns:a16="http://schemas.microsoft.com/office/drawing/2014/main" id="{4E4DEACC-4562-4B07-9CD5-C9ABD4A94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360" y="805047"/>
            <a:ext cx="8612092" cy="5058858"/>
          </a:xfrm>
          <a:prstGeom prst="rect">
            <a:avLst/>
          </a:prstGeom>
        </p:spPr>
      </p:pic>
    </p:spTree>
    <p:extLst>
      <p:ext uri="{BB962C8B-B14F-4D97-AF65-F5344CB8AC3E}">
        <p14:creationId xmlns:p14="http://schemas.microsoft.com/office/powerpoint/2010/main" val="791931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9C14764B-3679-4073-9E25-CAA051004052}"/>
              </a:ext>
            </a:extLst>
          </p:cNvPr>
          <p:cNvSpPr>
            <a:spLocks noGrp="1" noChangeArrowheads="1"/>
          </p:cNvSpPr>
          <p:nvPr>
            <p:ph type="title"/>
          </p:nvPr>
        </p:nvSpPr>
        <p:spPr>
          <a:xfrm>
            <a:off x="1" y="137097"/>
            <a:ext cx="9109656" cy="515433"/>
          </a:xfrm>
        </p:spPr>
        <p:txBody>
          <a:bodyPr>
            <a:normAutofit fontScale="90000"/>
          </a:bodyPr>
          <a:lstStyle/>
          <a:p>
            <a:pPr algn="ctr" eaLnBrk="1" hangingPunct="1"/>
            <a:r>
              <a:rPr lang="en-US" altLang="zh-CN" sz="3200" b="1" dirty="0"/>
              <a:t>Inter Process Communication via Memory-map file</a:t>
            </a:r>
          </a:p>
        </p:txBody>
      </p:sp>
      <p:pic>
        <p:nvPicPr>
          <p:cNvPr id="5" name="图片 4">
            <a:extLst>
              <a:ext uri="{FF2B5EF4-FFF2-40B4-BE49-F238E27FC236}">
                <a16:creationId xmlns:a16="http://schemas.microsoft.com/office/drawing/2014/main" id="{4927B075-3445-45E4-B1C0-74C6C25E1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89" y="1153587"/>
            <a:ext cx="8393009" cy="4331403"/>
          </a:xfrm>
          <a:prstGeom prst="rect">
            <a:avLst/>
          </a:prstGeom>
        </p:spPr>
      </p:pic>
    </p:spTree>
    <p:extLst>
      <p:ext uri="{BB962C8B-B14F-4D97-AF65-F5344CB8AC3E}">
        <p14:creationId xmlns:p14="http://schemas.microsoft.com/office/powerpoint/2010/main" val="61432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latin typeface="Times New Roman" panose="02020603050405020304" pitchFamily="18" charset="0"/>
                <a:cs typeface="Times New Roman" panose="02020603050405020304" pitchFamily="18" charset="0"/>
              </a:rPr>
              <a:pPr/>
              <a:t>7</a:t>
            </a:fld>
            <a:endParaRPr lang="en-US" altLang="zh-CN">
              <a:latin typeface="Times New Roman" panose="02020603050405020304" pitchFamily="18" charset="0"/>
              <a:cs typeface="Times New Roman" panose="02020603050405020304" pitchFamily="18" charset="0"/>
            </a:endParaRPr>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a:bodyPr>
          <a:lstStyle/>
          <a:p>
            <a:pPr algn="ctr"/>
            <a:r>
              <a:rPr lang="en-US" altLang="zh-CN" sz="3800" b="1" dirty="0"/>
              <a:t>Virus</a:t>
            </a:r>
            <a:endParaRPr lang="zh-CN" altLang="en-US" sz="3800" b="1" dirty="0"/>
          </a:p>
        </p:txBody>
      </p:sp>
      <p:sp>
        <p:nvSpPr>
          <p:cNvPr id="27651" name="Rectangle 3">
            <a:extLst>
              <a:ext uri="{FF2B5EF4-FFF2-40B4-BE49-F238E27FC236}">
                <a16:creationId xmlns:a16="http://schemas.microsoft.com/office/drawing/2014/main" id="{D56850E5-8BB3-433D-92EC-F6ADA29C075A}"/>
              </a:ext>
            </a:extLst>
          </p:cNvPr>
          <p:cNvSpPr>
            <a:spLocks noGrp="1" noChangeArrowheads="1"/>
          </p:cNvSpPr>
          <p:nvPr>
            <p:ph type="body" idx="1"/>
          </p:nvPr>
        </p:nvSpPr>
        <p:spPr>
          <a:xfrm>
            <a:off x="673266" y="1460500"/>
            <a:ext cx="7888070" cy="4351338"/>
          </a:xfrm>
        </p:spPr>
        <p:txBody>
          <a:bodyPr>
            <a:normAutofit/>
          </a:bodyPr>
          <a:lstStyle/>
          <a:p>
            <a:pPr>
              <a:lnSpc>
                <a:spcPct val="90000"/>
              </a:lnSpc>
              <a:buFont typeface="Wingdings" panose="05000000000000000000" pitchFamily="2" charset="2"/>
              <a:buChar char="l"/>
            </a:pPr>
            <a:r>
              <a:rPr lang="en-US" altLang="zh-CN" sz="2400" b="1" dirty="0"/>
              <a:t>Virus: </a:t>
            </a:r>
            <a:r>
              <a:rPr lang="en-US" altLang="zh-CN" sz="2400" dirty="0"/>
              <a:t>a special program that can reproduce itself by attaching its code to another program. Once executed, the virus can do whatever damages onto the victim’s computer.</a:t>
            </a:r>
          </a:p>
          <a:p>
            <a:pPr marL="800146" lvl="1" indent="-457200">
              <a:buFont typeface="+mj-ea"/>
              <a:buAutoNum type="circleNumDbPlain"/>
            </a:pPr>
            <a:r>
              <a:rPr lang="en-US" altLang="zh-CN" sz="2400" dirty="0"/>
              <a:t>A program which can reproduce itself</a:t>
            </a:r>
          </a:p>
          <a:p>
            <a:pPr marL="800146" lvl="1" indent="-457200">
              <a:lnSpc>
                <a:spcPct val="90000"/>
              </a:lnSpc>
              <a:buFont typeface="+mj-ea"/>
              <a:buAutoNum type="circleNumDbPlain"/>
            </a:pPr>
            <a:r>
              <a:rPr lang="en-US" altLang="zh-CN" sz="2400" dirty="0"/>
              <a:t>Attaching to another program</a:t>
            </a:r>
            <a:endParaRPr lang="zh-CN" altLang="en-US" sz="2400" dirty="0"/>
          </a:p>
          <a:p>
            <a:pPr marL="800146" lvl="1" indent="-457200">
              <a:lnSpc>
                <a:spcPct val="90000"/>
              </a:lnSpc>
              <a:buFont typeface="+mj-ea"/>
              <a:buAutoNum type="circleNumDbPlain"/>
            </a:pPr>
            <a:r>
              <a:rPr lang="en-US" altLang="zh-CN" sz="2400" dirty="0"/>
              <a:t>Do damages</a:t>
            </a:r>
          </a:p>
          <a:p>
            <a:pPr lvl="1">
              <a:lnSpc>
                <a:spcPct val="90000"/>
              </a:lnSpc>
              <a:buFont typeface="Wingdings" panose="05000000000000000000" pitchFamily="2" charset="2"/>
              <a:buChar char="ü"/>
            </a:pPr>
            <a:endParaRPr lang="en-US" altLang="zh-CN" sz="2400" dirty="0"/>
          </a:p>
          <a:p>
            <a:pPr>
              <a:buFont typeface="Wingdings" panose="05000000000000000000" pitchFamily="2" charset="2"/>
              <a:buChar char="l"/>
            </a:pPr>
            <a:r>
              <a:rPr lang="en-US" altLang="zh-CN" sz="2400" dirty="0"/>
              <a:t>Features of virus</a:t>
            </a:r>
          </a:p>
          <a:p>
            <a:pPr marL="800146" lvl="1" indent="-457200">
              <a:buFont typeface="+mj-ea"/>
              <a:buAutoNum type="circleNumDbPlain"/>
            </a:pPr>
            <a:r>
              <a:rPr lang="en-US" altLang="zh-CN" sz="2400" dirty="0"/>
              <a:t>Fast to spread</a:t>
            </a:r>
            <a:endParaRPr lang="zh-CN" altLang="en-US" sz="2400" dirty="0"/>
          </a:p>
          <a:p>
            <a:pPr marL="800146" lvl="1" indent="-457200">
              <a:buFont typeface="+mj-ea"/>
              <a:buAutoNum type="circleNumDbPlain"/>
            </a:pPr>
            <a:r>
              <a:rPr lang="en-US" altLang="zh-CN" sz="2400" dirty="0"/>
              <a:t>Difficult to detect</a:t>
            </a:r>
          </a:p>
          <a:p>
            <a:pPr marL="800146" lvl="1" indent="-457200">
              <a:buFont typeface="+mj-ea"/>
              <a:buAutoNum type="circleNumDbPlain"/>
            </a:pPr>
            <a:r>
              <a:rPr lang="en-US" altLang="zh-CN" sz="2400" dirty="0"/>
              <a:t>Difficult to delete</a:t>
            </a:r>
          </a:p>
          <a:p>
            <a:pPr lvl="1">
              <a:lnSpc>
                <a:spcPct val="90000"/>
              </a:lnSpc>
              <a:buFont typeface="Wingdings" panose="05000000000000000000" pitchFamily="2" charset="2"/>
              <a:buChar char="ü"/>
            </a:pPr>
            <a:endParaRPr lang="en-US" altLang="zh-CN" sz="2400" dirty="0"/>
          </a:p>
        </p:txBody>
      </p:sp>
    </p:spTree>
    <p:extLst>
      <p:ext uri="{BB962C8B-B14F-4D97-AF65-F5344CB8AC3E}">
        <p14:creationId xmlns:p14="http://schemas.microsoft.com/office/powerpoint/2010/main" val="3687161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CF3484-175C-469B-99AB-6959E72BAA0A}"/>
              </a:ext>
            </a:extLst>
          </p:cNvPr>
          <p:cNvSpPr>
            <a:spLocks noGrp="1"/>
          </p:cNvSpPr>
          <p:nvPr>
            <p:ph type="sldNum" sz="quarter" idx="12"/>
          </p:nvPr>
        </p:nvSpPr>
        <p:spPr/>
        <p:txBody>
          <a:bodyPr/>
          <a:lstStyle/>
          <a:p>
            <a:fld id="{E882E3AF-39B2-4DDA-B663-8E2B68928B40}" type="slidenum">
              <a:rPr lang="zh-CN" altLang="en-US">
                <a:latin typeface="Times New Roman" panose="02020603050405020304" pitchFamily="18" charset="0"/>
                <a:cs typeface="Times New Roman" panose="02020603050405020304" pitchFamily="18" charset="0"/>
              </a:rPr>
              <a:pPr/>
              <a:t>8</a:t>
            </a:fld>
            <a:endParaRPr lang="en-US" altLang="zh-CN">
              <a:latin typeface="Times New Roman" panose="02020603050405020304" pitchFamily="18" charset="0"/>
              <a:cs typeface="Times New Roman" panose="02020603050405020304" pitchFamily="18" charset="0"/>
            </a:endParaRPr>
          </a:p>
        </p:txBody>
      </p:sp>
      <p:sp>
        <p:nvSpPr>
          <p:cNvPr id="37890" name="Rectangle 2">
            <a:extLst>
              <a:ext uri="{FF2B5EF4-FFF2-40B4-BE49-F238E27FC236}">
                <a16:creationId xmlns:a16="http://schemas.microsoft.com/office/drawing/2014/main" id="{F23138E6-6D6E-4629-82D9-C09936B53A7A}"/>
              </a:ext>
            </a:extLst>
          </p:cNvPr>
          <p:cNvSpPr>
            <a:spLocks noGrp="1" noChangeArrowheads="1"/>
          </p:cNvSpPr>
          <p:nvPr>
            <p:ph type="title"/>
          </p:nvPr>
        </p:nvSpPr>
        <p:spPr>
          <a:xfrm>
            <a:off x="681357" y="136524"/>
            <a:ext cx="7888070" cy="968039"/>
          </a:xfrm>
        </p:spPr>
        <p:txBody>
          <a:bodyPr>
            <a:normAutofit/>
          </a:bodyPr>
          <a:lstStyle/>
          <a:p>
            <a:pPr algn="ctr"/>
            <a:r>
              <a:rPr lang="en-US" altLang="zh-CN" sz="3800" b="1" dirty="0"/>
              <a:t>Worms</a:t>
            </a:r>
            <a:endParaRPr lang="zh-CN" altLang="en-US" sz="3800" b="1" dirty="0"/>
          </a:p>
        </p:txBody>
      </p:sp>
      <p:sp>
        <p:nvSpPr>
          <p:cNvPr id="37891" name="Rectangle 3">
            <a:extLst>
              <a:ext uri="{FF2B5EF4-FFF2-40B4-BE49-F238E27FC236}">
                <a16:creationId xmlns:a16="http://schemas.microsoft.com/office/drawing/2014/main" id="{81A379D1-E7AE-4E7B-B7C1-9AA6DF9D8083}"/>
              </a:ext>
            </a:extLst>
          </p:cNvPr>
          <p:cNvSpPr>
            <a:spLocks noGrp="1" noChangeArrowheads="1"/>
          </p:cNvSpPr>
          <p:nvPr>
            <p:ph type="body" idx="1"/>
          </p:nvPr>
        </p:nvSpPr>
        <p:spPr>
          <a:xfrm>
            <a:off x="351157" y="3429000"/>
            <a:ext cx="8064072" cy="3078490"/>
          </a:xfrm>
        </p:spPr>
        <p:txBody>
          <a:bodyPr>
            <a:normAutofit/>
          </a:bodyPr>
          <a:lstStyle/>
          <a:p>
            <a:pPr>
              <a:buFont typeface="Wingdings" panose="05000000000000000000" pitchFamily="2" charset="2"/>
              <a:buChar char="l"/>
            </a:pPr>
            <a:r>
              <a:rPr lang="en-US" altLang="zh-CN" sz="2400" dirty="0"/>
              <a:t>  A worm consist of two programs:</a:t>
            </a:r>
          </a:p>
          <a:p>
            <a:pPr lvl="1">
              <a:buFont typeface="Wingdings" panose="05000000000000000000" pitchFamily="2" charset="2"/>
              <a:buChar char="ü"/>
            </a:pPr>
            <a:r>
              <a:rPr lang="en-US" altLang="zh-CN" sz="2400" dirty="0"/>
              <a:t> The</a:t>
            </a:r>
            <a:r>
              <a:rPr lang="zh-CN" altLang="en-US" sz="2400" dirty="0"/>
              <a:t> </a:t>
            </a:r>
            <a:r>
              <a:rPr lang="en-US" altLang="zh-CN" sz="2400" dirty="0"/>
              <a:t>bootstrap</a:t>
            </a:r>
          </a:p>
          <a:p>
            <a:pPr lvl="1">
              <a:buFont typeface="Wingdings" panose="05000000000000000000" pitchFamily="2" charset="2"/>
              <a:buChar char="ü"/>
            </a:pPr>
            <a:r>
              <a:rPr lang="en-US" altLang="zh-CN" sz="2400" dirty="0"/>
              <a:t> The</a:t>
            </a:r>
            <a:r>
              <a:rPr lang="zh-CN" altLang="en-US" sz="2400" dirty="0"/>
              <a:t> </a:t>
            </a:r>
            <a:r>
              <a:rPr lang="en-US" altLang="zh-CN" sz="2400" dirty="0"/>
              <a:t>worm</a:t>
            </a:r>
            <a:r>
              <a:rPr lang="zh-CN" altLang="en-US" sz="2400" dirty="0"/>
              <a:t> </a:t>
            </a:r>
            <a:r>
              <a:rPr lang="en-US" altLang="zh-CN" sz="2400" dirty="0"/>
              <a:t>proper</a:t>
            </a:r>
          </a:p>
          <a:p>
            <a:pPr>
              <a:buFont typeface="Wingdings" panose="05000000000000000000" pitchFamily="2" charset="2"/>
              <a:buChar char="l"/>
            </a:pPr>
            <a:r>
              <a:rPr lang="en-US" altLang="zh-CN" sz="2400" dirty="0"/>
              <a:t>  A worm hides its existence firstly,  and then it attempts to spread its bootstrap to other machines connected to the host computer.</a:t>
            </a:r>
          </a:p>
        </p:txBody>
      </p:sp>
      <p:sp>
        <p:nvSpPr>
          <p:cNvPr id="2" name="Rectangle 1">
            <a:extLst>
              <a:ext uri="{FF2B5EF4-FFF2-40B4-BE49-F238E27FC236}">
                <a16:creationId xmlns:a16="http://schemas.microsoft.com/office/drawing/2014/main" id="{0FB6E11B-1408-4F61-9BA7-AB41057AD6CF}"/>
              </a:ext>
            </a:extLst>
          </p:cNvPr>
          <p:cNvSpPr>
            <a:spLocks noChangeArrowheads="1"/>
          </p:cNvSpPr>
          <p:nvPr/>
        </p:nvSpPr>
        <p:spPr bwMode="auto">
          <a:xfrm>
            <a:off x="452757" y="1311402"/>
            <a:ext cx="8084128" cy="19107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prstTxWarp prst="textNoShape">
              <a:avLst/>
            </a:prstTxWarp>
            <a:spAutoFit/>
          </a:bodyPr>
          <a:lstStyle/>
          <a:p>
            <a:pPr marL="457200" lvl="0" indent="-457200" eaLnBrk="0" fontAlgn="base" hangingPunct="0">
              <a:spcBef>
                <a:spcPct val="0"/>
              </a:spcBef>
              <a:spcAft>
                <a:spcPct val="0"/>
              </a:spcAft>
              <a:buFont typeface="Wingdings" panose="05000000000000000000" pitchFamily="2" charset="2"/>
              <a:buChar char="l"/>
            </a:pPr>
            <a:r>
              <a:rPr kumimoji="0" lang="en-US" altLang="zh-CN" sz="2400" b="1"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rPr>
              <a:t>Worm: </a:t>
            </a:r>
            <a:r>
              <a:rPr kumimoji="0" lang="en-US" altLang="zh-CN" sz="2400" b="0"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rPr>
              <a:t>A kind of malwares that exploit system vulnerabilities for self-reproduction</a:t>
            </a:r>
            <a:r>
              <a:rPr lang="en-US" altLang="zh-CN" sz="2400"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 Without attaching to other programs, it </a:t>
            </a:r>
            <a:r>
              <a:rPr kumimoji="0" lang="en-US" altLang="zh-CN" sz="2400" b="0"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rPr>
              <a:t>can  be executed independently. </a:t>
            </a:r>
          </a:p>
          <a:p>
            <a:pPr marL="457200" lvl="0" indent="-457200" eaLnBrk="0" fontAlgn="base" hangingPunct="0">
              <a:spcBef>
                <a:spcPct val="0"/>
              </a:spcBef>
              <a:spcAft>
                <a:spcPct val="0"/>
              </a:spcAft>
              <a:buFont typeface="Wingdings" panose="05000000000000000000" pitchFamily="2" charset="2"/>
              <a:buChar char="l"/>
            </a:pPr>
            <a:endParaRPr kumimoji="0" lang="en-US" altLang="zh-CN" sz="2400" b="0"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457200" lvl="0" indent="-457200" eaLnBrk="0" fontAlgn="base" hangingPunct="0">
              <a:spcBef>
                <a:spcPct val="0"/>
              </a:spcBef>
              <a:spcAft>
                <a:spcPct val="0"/>
              </a:spcAft>
              <a:buFont typeface="Wingdings" panose="05000000000000000000" pitchFamily="2" charset="2"/>
              <a:buChar char="l"/>
            </a:pPr>
            <a:r>
              <a:rPr kumimoji="0" lang="en-US" altLang="zh-CN" sz="2400" b="0"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rPr>
              <a:t>Worms can cause network congestion.</a:t>
            </a:r>
            <a:r>
              <a:rPr kumimoji="0" lang="zh-CN" altLang="zh-CN" sz="24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p>
        </p:txBody>
      </p:sp>
    </p:spTree>
    <p:extLst>
      <p:ext uri="{BB962C8B-B14F-4D97-AF65-F5344CB8AC3E}">
        <p14:creationId xmlns:p14="http://schemas.microsoft.com/office/powerpoint/2010/main" val="3041627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D2E16-DF0A-4059-8EB0-9BF720971D20}"/>
              </a:ext>
            </a:extLst>
          </p:cNvPr>
          <p:cNvSpPr>
            <a:spLocks noGrp="1"/>
          </p:cNvSpPr>
          <p:nvPr>
            <p:ph type="title"/>
          </p:nvPr>
        </p:nvSpPr>
        <p:spPr/>
        <p:txBody>
          <a:bodyPr/>
          <a:lstStyle/>
          <a:p>
            <a:endParaRPr lang="zh-CN" altLang="en-US"/>
          </a:p>
        </p:txBody>
      </p:sp>
      <p:pic>
        <p:nvPicPr>
          <p:cNvPr id="4" name="What is a Computer Worm and How Does it Work">
            <a:hlinkClick r:id="" action="ppaction://media"/>
            <a:extLst>
              <a:ext uri="{FF2B5EF4-FFF2-40B4-BE49-F238E27FC236}">
                <a16:creationId xmlns:a16="http://schemas.microsoft.com/office/drawing/2014/main" id="{228C48CE-2890-4FB1-A065-17A8A1D8F8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3267" y="497011"/>
            <a:ext cx="8783646" cy="4936636"/>
          </a:xfrm>
        </p:spPr>
      </p:pic>
    </p:spTree>
    <p:extLst>
      <p:ext uri="{BB962C8B-B14F-4D97-AF65-F5344CB8AC3E}">
        <p14:creationId xmlns:p14="http://schemas.microsoft.com/office/powerpoint/2010/main" val="343522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15200</TotalTime>
  <Words>3139</Words>
  <Application>Microsoft Office PowerPoint</Application>
  <PresentationFormat>自定义</PresentationFormat>
  <Paragraphs>423</Paragraphs>
  <Slides>63</Slides>
  <Notes>19</Notes>
  <HiddenSlides>0</HiddenSlides>
  <MMClips>5</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63</vt:i4>
      </vt:variant>
    </vt:vector>
  </HeadingPairs>
  <TitlesOfParts>
    <vt:vector size="79" baseType="lpstr">
      <vt:lpstr>GeosansLight</vt:lpstr>
      <vt:lpstr>Microsoft Yahei</vt:lpstr>
      <vt:lpstr>Open Sans</vt:lpstr>
      <vt:lpstr>等线</vt:lpstr>
      <vt:lpstr>华文中宋</vt:lpstr>
      <vt:lpstr>楷体</vt:lpstr>
      <vt:lpstr>宋体</vt:lpstr>
      <vt:lpstr>微软雅黑</vt:lpstr>
      <vt:lpstr>Arial</vt:lpstr>
      <vt:lpstr>Calibri</vt:lpstr>
      <vt:lpstr>FontAwesome</vt:lpstr>
      <vt:lpstr>Helvetica</vt:lpstr>
      <vt:lpstr>Symbol</vt:lpstr>
      <vt:lpstr>Times New Roman</vt:lpstr>
      <vt:lpstr>Wingdings</vt:lpstr>
      <vt:lpstr>Office 主题​​</vt:lpstr>
      <vt:lpstr>PowerPoint 演示文稿</vt:lpstr>
      <vt:lpstr>PowerPoint 演示文稿</vt:lpstr>
      <vt:lpstr>PowerPoint 演示文稿</vt:lpstr>
      <vt:lpstr>Malicious code （Malware）</vt:lpstr>
      <vt:lpstr>Examples of malicious code</vt:lpstr>
      <vt:lpstr>History of Viruses</vt:lpstr>
      <vt:lpstr>Virus</vt:lpstr>
      <vt:lpstr>Worms</vt:lpstr>
      <vt:lpstr>PowerPoint 演示文稿</vt:lpstr>
      <vt:lpstr>Trojan Horses </vt:lpstr>
      <vt:lpstr>Trojan Horses</vt:lpstr>
      <vt:lpstr>Trojan Horses</vt:lpstr>
      <vt:lpstr>Malwares : Virus, Worm, and Trojan Horses</vt:lpstr>
      <vt:lpstr>Mobile malicious code</vt:lpstr>
      <vt:lpstr>How to guard against mobile phone malicious codes</vt:lpstr>
      <vt:lpstr>How to guard against mobile phone malicious codes</vt:lpstr>
      <vt:lpstr>PowerPoint 演示文稿</vt:lpstr>
      <vt:lpstr>How Viruses Work (I)</vt:lpstr>
      <vt:lpstr>How Viruses Work(II)</vt:lpstr>
      <vt:lpstr>How viruses work (III)</vt:lpstr>
      <vt:lpstr>How to spread the viruses</vt:lpstr>
      <vt:lpstr>Antivirus and Anti-Antivirus Techniques </vt:lpstr>
      <vt:lpstr>Antivirus and Anti-Antivirus Techniques </vt:lpstr>
      <vt:lpstr>Covert Channels </vt:lpstr>
      <vt:lpstr>PowerPoint 演示文稿</vt:lpstr>
      <vt:lpstr>PowerPoint 演示文稿</vt:lpstr>
      <vt:lpstr>PowerPoint 演示文稿</vt:lpstr>
      <vt:lpstr>PowerPoint 演示文稿</vt:lpstr>
      <vt:lpstr>PowerPoint 演示文稿</vt:lpstr>
      <vt:lpstr>PowerPoint 演示文稿</vt:lpstr>
      <vt:lpstr>Unix/Linux History</vt:lpstr>
      <vt:lpstr>Unix/Linux History</vt:lpstr>
      <vt:lpstr>Unix/Linux History</vt:lpstr>
      <vt:lpstr>PowerPoint 演示文稿</vt:lpstr>
      <vt:lpstr>The Layers in a Linux System</vt:lpstr>
      <vt:lpstr>Linux Utility Programs</vt:lpstr>
      <vt:lpstr>Linux Kernel</vt:lpstr>
      <vt:lpstr>Concepts Related to Linux Processes</vt:lpstr>
      <vt:lpstr>PowerPoint 演示文稿</vt:lpstr>
      <vt:lpstr>Process Implementation</vt:lpstr>
      <vt:lpstr>System Calls Related to Processes</vt:lpstr>
      <vt:lpstr>Process Creation in Linux</vt:lpstr>
      <vt:lpstr>Process Creation in Linux: Fork()</vt:lpstr>
      <vt:lpstr>POSIX Shell</vt:lpstr>
      <vt:lpstr>ls Commands</vt:lpstr>
      <vt:lpstr>PowerPoint 演示文稿</vt:lpstr>
      <vt:lpstr>Thread</vt:lpstr>
      <vt:lpstr>POSIX Threads</vt:lpstr>
      <vt:lpstr>Linux Thread Creation</vt:lpstr>
      <vt:lpstr>Thread Scheduling</vt:lpstr>
      <vt:lpstr>Round Robin (RR) Scheduling</vt:lpstr>
      <vt:lpstr>Example of RR with Time Quantum = 20</vt:lpstr>
      <vt:lpstr>Scheduling in Linux: O(1) Scheduler</vt:lpstr>
      <vt:lpstr>PowerPoint 演示文稿</vt:lpstr>
      <vt:lpstr>Memory Management in Linux</vt:lpstr>
      <vt:lpstr>PowerPoint 演示文稿</vt:lpstr>
      <vt:lpstr>Multiple Level Page Table</vt:lpstr>
      <vt:lpstr>Memory Management in Linux</vt:lpstr>
      <vt:lpstr>Memory-mapped Files</vt:lpstr>
      <vt:lpstr>Memory-mapped Files</vt:lpstr>
      <vt:lpstr>Memory-mapped Files</vt:lpstr>
      <vt:lpstr>Inter Process Communication via Memory-map file</vt:lpstr>
      <vt:lpstr>Inter Process Communication via Memory-map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jinghui</dc:creator>
  <cp:lastModifiedBy>82305</cp:lastModifiedBy>
  <cp:revision>1276</cp:revision>
  <cp:lastPrinted>2016-08-28T08:23:50Z</cp:lastPrinted>
  <dcterms:created xsi:type="dcterms:W3CDTF">2014-10-22T04:24:20Z</dcterms:created>
  <dcterms:modified xsi:type="dcterms:W3CDTF">2023-11-28T00:18:39Z</dcterms:modified>
</cp:coreProperties>
</file>